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6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7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8.xml" ContentType="application/vnd.openxmlformats-officedocument.theme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9.xml" ContentType="application/vnd.openxmlformats-officedocument.theme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theme/theme10.xml" ContentType="application/vnd.openxmlformats-officedocument.theme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1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theme/theme12.xml" ContentType="application/vnd.openxmlformats-officedocument.theme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theme/theme13.xml" ContentType="application/vnd.openxmlformats-officedocument.theme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theme/theme14.xml" ContentType="application/vnd.openxmlformats-officedocument.theme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theme/theme15.xml" ContentType="application/vnd.openxmlformats-officedocument.theme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  <p:sldMasterId id="2147511787" r:id="rId2"/>
    <p:sldMasterId id="2147519619" r:id="rId3"/>
    <p:sldMasterId id="2147520190" r:id="rId4"/>
    <p:sldMasterId id="2147520392" r:id="rId5"/>
    <p:sldMasterId id="2147521623" r:id="rId6"/>
    <p:sldMasterId id="2147522939" r:id="rId7"/>
    <p:sldMasterId id="2147523907" r:id="rId8"/>
    <p:sldMasterId id="2147523923" r:id="rId9"/>
    <p:sldMasterId id="2147523939" r:id="rId10"/>
    <p:sldMasterId id="2147523955" r:id="rId11"/>
    <p:sldMasterId id="2147523971" r:id="rId12"/>
    <p:sldMasterId id="2147523987" r:id="rId13"/>
    <p:sldMasterId id="2147524003" r:id="rId14"/>
    <p:sldMasterId id="2147524775" r:id="rId15"/>
    <p:sldMasterId id="2147524788" r:id="rId16"/>
  </p:sldMasterIdLst>
  <p:notesMasterIdLst>
    <p:notesMasterId r:id="rId23"/>
  </p:notesMasterIdLst>
  <p:handoutMasterIdLst>
    <p:handoutMasterId r:id="rId24"/>
  </p:handoutMasterIdLst>
  <p:sldIdLst>
    <p:sldId id="626" r:id="rId17"/>
    <p:sldId id="627" r:id="rId18"/>
    <p:sldId id="628" r:id="rId19"/>
    <p:sldId id="629" r:id="rId20"/>
    <p:sldId id="630" r:id="rId21"/>
    <p:sldId id="631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4">
          <p15:clr>
            <a:srgbClr val="A4A3A4"/>
          </p15:clr>
        </p15:guide>
        <p15:guide id="2" pos="24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2AA"/>
    <a:srgbClr val="969696"/>
    <a:srgbClr val="CC99FF"/>
    <a:srgbClr val="CCFFCC"/>
    <a:srgbClr val="CCFFFF"/>
    <a:srgbClr val="FB8FBD"/>
    <a:srgbClr val="F595B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80" autoAdjust="0"/>
    <p:restoredTop sz="92628" autoAdjust="0"/>
  </p:normalViewPr>
  <p:slideViewPr>
    <p:cSldViewPr>
      <p:cViewPr varScale="1">
        <p:scale>
          <a:sx n="109" d="100"/>
          <a:sy n="109" d="100"/>
        </p:scale>
        <p:origin x="1452" y="108"/>
      </p:cViewPr>
      <p:guideLst>
        <p:guide orient="horz" pos="2544"/>
        <p:guide pos="2496"/>
      </p:guideLst>
    </p:cSldViewPr>
  </p:slideViewPr>
  <p:outlineViewPr>
    <p:cViewPr>
      <p:scale>
        <a:sx n="33" d="100"/>
        <a:sy n="33" d="100"/>
      </p:scale>
      <p:origin x="0" y="-259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>
        <p:scale>
          <a:sx n="66" d="100"/>
          <a:sy n="66" d="100"/>
        </p:scale>
        <p:origin x="-1524" y="21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893" tIns="45442" rIns="90893" bIns="45442" numCol="1" anchor="t" anchorCtr="0" compatLnSpc="1">
            <a:prstTxWarp prst="textNoShape">
              <a:avLst/>
            </a:prstTxWarp>
          </a:bodyPr>
          <a:lstStyle>
            <a:lvl1pPr defTabSz="908534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SAMPLE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2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893" tIns="45442" rIns="90893" bIns="45442" numCol="1" anchor="t" anchorCtr="0" compatLnSpc="1">
            <a:prstTxWarp prst="textNoShape">
              <a:avLst/>
            </a:prstTxWarp>
          </a:bodyPr>
          <a:lstStyle>
            <a:lvl1pPr algn="r" defTabSz="908534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78863"/>
            <a:ext cx="2971800" cy="452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893" tIns="45442" rIns="90893" bIns="45442" numCol="1" anchor="b" anchorCtr="0" compatLnSpc="1">
            <a:prstTxWarp prst="textNoShape">
              <a:avLst/>
            </a:prstTxWarp>
          </a:bodyPr>
          <a:lstStyle>
            <a:lvl1pPr defTabSz="908534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SAMPLE</a:t>
            </a:r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78863"/>
            <a:ext cx="2971800" cy="452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893" tIns="45442" rIns="90893" bIns="45442" numCol="1" anchor="b" anchorCtr="0" compatLnSpc="1">
            <a:prstTxWarp prst="textNoShape">
              <a:avLst/>
            </a:prstTxWarp>
          </a:bodyPr>
          <a:lstStyle>
            <a:lvl1pPr algn="r" defTabSz="908534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FEB51556-4B41-4DFD-B2C3-F2D03302B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77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85800"/>
            <a:ext cx="4568825" cy="34274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4988"/>
            <a:ext cx="5029200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3" tIns="45442" rIns="90893" bIns="45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3" tIns="45442" rIns="90893" bIns="45442" numCol="1" anchor="b" anchorCtr="0" compatLnSpc="1">
            <a:prstTxWarp prst="textNoShape">
              <a:avLst/>
            </a:prstTxWarp>
          </a:bodyPr>
          <a:lstStyle>
            <a:lvl1pPr algn="r" defTabSz="908534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AC390C5E-1678-405A-B4AD-A3AF92622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16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390C5E-1678-405A-B4AD-A3AF9262274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75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9.xml"/><Relationship Id="rId4" Type="http://schemas.openxmlformats.org/officeDocument/2006/relationships/image" Target="../media/image2.png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0.xml"/><Relationship Id="rId4" Type="http://schemas.openxmlformats.org/officeDocument/2006/relationships/image" Target="../media/image2.png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1.xml"/><Relationship Id="rId4" Type="http://schemas.openxmlformats.org/officeDocument/2006/relationships/image" Target="../media/image2.png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2.xml"/><Relationship Id="rId4" Type="http://schemas.openxmlformats.org/officeDocument/2006/relationships/image" Target="../media/image2.png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3.xml"/><Relationship Id="rId4" Type="http://schemas.openxmlformats.org/officeDocument/2006/relationships/image" Target="../media/image2.png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4.xml"/><Relationship Id="rId4" Type="http://schemas.openxmlformats.org/officeDocument/2006/relationships/image" Target="../media/image2.png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6.xml"/><Relationship Id="rId4" Type="http://schemas.openxmlformats.org/officeDocument/2006/relationships/image" Target="../media/image2.png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.png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2.png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2.png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Relationship Id="rId4" Type="http://schemas.openxmlformats.org/officeDocument/2006/relationships/image" Target="../media/image2.png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Rectangle 19"/>
          <p:cNvSpPr>
            <a:spLocks noChangeArrowheads="1"/>
          </p:cNvSpPr>
          <p:nvPr userDrawn="1"/>
        </p:nvSpPr>
        <p:spPr bwMode="auto">
          <a:xfrm>
            <a:off x="838200" y="25908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sz="48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057400" y="48768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None/>
              <a:defRPr/>
            </a:pPr>
            <a:endParaRPr lang="en-US" sz="3200" b="1"/>
          </a:p>
        </p:txBody>
      </p:sp>
      <p:pic>
        <p:nvPicPr>
          <p:cNvPr id="5" name="Picture 12" descr="chrmblue_std smal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AFIT(good)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05DF1-247D-4779-A8D9-B4433157E166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A58F6-F104-4443-BF53-551B9C4D2761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D8F01-6CC6-4395-AA63-CA47212B2E20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F01AE-5D5A-4F20-ACB4-607FA7C0069B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4488F-48DE-4371-B925-7DC91FB472D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94076-6D7B-4392-8FE4-52B0CF9B544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77C19-B595-464B-B4A9-46F34A22667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E86A8-9738-4AEA-8C49-E32606DB8EBF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17190-1CC0-4244-8C4E-790CA7D5703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087562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10288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51495-33BF-4BA5-88E7-CA24FF243FB9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86EF4-E322-4772-B345-8D073BC430FF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D1CBD-F429-4EC7-BB5D-9BEB82588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045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21 June 2004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65D6C-0502-4627-8ED5-E4FE17F1F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EA517-42C4-4E97-8D9B-2B1955390C30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Rectangle 19"/>
          <p:cNvSpPr>
            <a:spLocks noChangeArrowheads="1"/>
          </p:cNvSpPr>
          <p:nvPr userDrawn="1"/>
        </p:nvSpPr>
        <p:spPr bwMode="auto">
          <a:xfrm>
            <a:off x="838200" y="25908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sz="4800" b="1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057400" y="48768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None/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  <p:pic>
        <p:nvPicPr>
          <p:cNvPr id="5" name="Picture 12" descr="chrmblue_std smal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AFIT(good)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C592F-3F53-4D90-BD7B-1884FDD5AB50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405AA-300F-462E-8098-DFB8D37A130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9B7F5-BE9D-44E1-BDFE-307A665EEA9A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16BF0-C858-4961-AA2C-2E54F550783A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B2BAD-51CF-42D1-B173-014E0670CFD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C463A-263E-4CFC-81C1-F98BA0C12B3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05A6A-67DE-4CFD-8FE8-4CC1EC1A95AA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0348E-9B23-4873-8729-67842FB8C37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85B2F-BB48-4344-8DBD-0D8B935972A7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76C1B-A30A-4695-8A8B-025C035E749F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087562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10288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59DC6-C045-49B0-94F4-955B8C7D2F9D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0D4E5-27CF-4082-BEE2-EE4DAEFBE84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087562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10288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0A2DF-74ED-46CA-84FF-77E87200C1C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3C528-76A8-41F3-A65C-D70C16D2506B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6BFAC-F473-4158-8195-C3AA5C29A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045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21 June 2004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31316-0BE9-4112-8E4A-BD15A911C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239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9718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39B35-2ED7-4C0B-87B8-F8D79708AA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Rectangle 19"/>
          <p:cNvSpPr>
            <a:spLocks noChangeArrowheads="1"/>
          </p:cNvSpPr>
          <p:nvPr userDrawn="1"/>
        </p:nvSpPr>
        <p:spPr bwMode="auto">
          <a:xfrm>
            <a:off x="838200" y="25908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sz="4800" b="1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057400" y="48768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None/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  <p:pic>
        <p:nvPicPr>
          <p:cNvPr id="5" name="Picture 12" descr="chrmblue_std smal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AFIT(good)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EDE3C-5C3A-4D0F-BD95-CD63648ABC4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D9081-9569-4D3D-BF75-7376F325F193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2F4C8-D949-4036-A22A-D7D49D3EA61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24EAE-4F2A-4FDC-AB71-254FE07658D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AD6DD-D2A5-4DE0-92CF-45BC9883612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A6232-422B-4293-9280-8B0F961A58AF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A41C6-BA8C-4816-9AC5-03BE47D0446B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91E39-6B87-41AA-A004-213DFA3BB2EB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46C7B-B39A-4E9D-B771-8F38F083FE9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EB65E-6806-4559-8150-04DBDFB96C13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C3CD0-8688-404B-8111-E3DCFFE20CF7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087562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10288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01261-67F1-466D-993C-78FDA7EEEAB5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FFBFE-BE2C-4688-BE45-5E08C9C20543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F757E-66CD-44FB-A7CA-22F4B7E82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045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21 June 2004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F11F6-45AB-425D-9BC9-ACAC06419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239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9718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6F923-DBC5-4290-B2D5-9AFEE60F1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D13F6-E627-4C66-8845-FF46FE91D16F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3A6A6-40D6-46F2-BE09-A13670825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Rectangle 19"/>
          <p:cNvSpPr>
            <a:spLocks noChangeArrowheads="1"/>
          </p:cNvSpPr>
          <p:nvPr userDrawn="1"/>
        </p:nvSpPr>
        <p:spPr bwMode="auto">
          <a:xfrm>
            <a:off x="838200" y="25908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sz="4800" b="1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057400" y="48768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None/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  <p:pic>
        <p:nvPicPr>
          <p:cNvPr id="5" name="Picture 12" descr="chrmblue_std smal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AFIT(good)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0426B-F6A3-4455-9E6F-52E40FE7CEE5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CD533-620B-407A-B9CA-C2D4CA4259FB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3F713-E30C-402B-BB10-E0711F6CA93D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4F880-CCCE-43DB-86DA-9E72DB73B56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A47AE-8595-4719-8E4A-4B234AC1D280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6F135-34B3-4832-AD32-E777BCEF7C77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2754B-6880-4FE3-99BD-A4F2C38ADBE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8FA86-F7BC-42E3-9E75-035711803FD5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2203F-F56D-429E-A2CF-95B0BB40D16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BD021-C1FA-4BE2-B469-E5EE1A9ACD2B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07882-0E4F-40C9-92EE-936B95BBFD2F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61150-9CB9-4372-8906-5874CA589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B7C5B-F7D0-4FDC-97B9-78F24313BDB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087562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10288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4925D-6F8D-4782-B118-20AF4046274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2EBF4-A887-4ACA-B053-3AF4B7CFA07B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E82FF-EAC8-4928-AD80-A6143F4D4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045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21 June 2004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CF962-213F-4DEA-8FAE-59A21345D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239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9718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84107-BF2D-4D67-961A-F18D8C914A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Rectangle 19"/>
          <p:cNvSpPr>
            <a:spLocks noChangeArrowheads="1"/>
          </p:cNvSpPr>
          <p:nvPr userDrawn="1"/>
        </p:nvSpPr>
        <p:spPr bwMode="auto">
          <a:xfrm>
            <a:off x="838200" y="25908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sz="4800" b="1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057400" y="48768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None/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  <p:pic>
        <p:nvPicPr>
          <p:cNvPr id="5" name="Picture 12" descr="chrmblue_std smal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AFIT(good)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14FF9-D9B8-4B4F-B878-936FAE2FD9A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E0B1B-1F3B-4384-BD2C-35340208019B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9389E-A617-4C32-8156-761C193574FB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75BCE-E98F-41EF-B687-F2D6AECBB14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9E5-5633-4DE3-BB7C-BAA465FE5B3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37835-8BAF-40DA-AC6B-D4E247BA8C92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A273E-F5FF-4004-B278-51ED68D4D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BBE9C-78FB-4585-A3F4-657AC86B495B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03B2E-26A9-404E-9F62-1DC80BA44CA9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111AD-463D-477A-A83B-E66FCFF3B88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86D6D-F6A5-4B1B-B430-F52259C8245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BE264-B875-4EC2-8A71-DA93ED02960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612F6-E83A-44CA-A46F-95A391E4FC3F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087562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10288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1207B-F4B7-446E-BBE9-473191C2883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57E63-F8A6-489F-A126-73427F727DAB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E0051-994F-4380-A4FA-5D3AA6F17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045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21 June 2004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FD22F-CE8B-4AD0-8F8C-268D3FB1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239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9718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5DCC5-C679-4C41-99E9-4EF95755A0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6552C-2F03-4700-A69F-F5EBCC03A868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B0513-E45F-4D87-B38D-B6A852DD3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Rectangle 19"/>
          <p:cNvSpPr>
            <a:spLocks noChangeArrowheads="1"/>
          </p:cNvSpPr>
          <p:nvPr userDrawn="1"/>
        </p:nvSpPr>
        <p:spPr bwMode="auto">
          <a:xfrm>
            <a:off x="838200" y="25908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sz="4800" b="1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057400" y="48768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None/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  <p:pic>
        <p:nvPicPr>
          <p:cNvPr id="5" name="Picture 12" descr="chrmblue_std smal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AFIT(good)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6C863-EE37-4409-B0AD-5CC8B465995F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BC6A2-2EC9-41CE-8A87-B407D9261FC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E4AB9-684C-4B85-8824-0B47CC8EBF4D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AC6E4-FC83-412D-B24A-17AB4AC0F17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DA5C3-7E5C-491A-A9FF-72F57071BAD5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1062A-B0A9-4140-8583-57FD99E62B3B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F551A-D4B9-4EA9-B1D7-4EFAE44E0C75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6C042-9697-4679-B50E-AED9794C891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D9C9E-2EA0-4BCE-8920-BA73519C054B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2F51C-456B-4445-8EAF-FAFF06E96D5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76F1C-C258-4A6C-98C3-99BF2BEAD46E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70FE2-8A6D-4BE6-B2FE-2BFF9BFC9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D3FA4-0F61-4761-A77E-5CFD5F7CA79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087562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10288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1988B-AA7E-4B6A-9416-F292016275B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38384-8DB0-4D5B-AFB3-F4E73E854B1D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A4469-2314-4DF2-9871-53EDA539B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045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21 June 2004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4762C-74BC-41CB-979B-1D979556F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239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9718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501F5-9680-4A91-921E-4B084991B2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Rectangle 19"/>
          <p:cNvSpPr>
            <a:spLocks noChangeArrowheads="1"/>
          </p:cNvSpPr>
          <p:nvPr userDrawn="1"/>
        </p:nvSpPr>
        <p:spPr bwMode="auto">
          <a:xfrm>
            <a:off x="838200" y="25908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sz="4800" b="1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057400" y="48768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None/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  <p:pic>
        <p:nvPicPr>
          <p:cNvPr id="5" name="Picture 12" descr="chrmblue_std smal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AFIT(good)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013F0-1741-4DA9-9F4E-E210F6CA03B7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76DBC-AD27-49B7-853C-2157D53687A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293B1-F353-445D-8CE3-24CA5FEB4690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0C6E-70C9-45DF-A670-0F87C258969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4DD8E-E5AE-47B9-B3B5-3CD86F3F826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78BF3-B455-435D-9757-066443C6A4A9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54870-1D67-4851-849D-B28334C75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F867E-CA46-4797-B9EF-AB83B0359D2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B59A1-1EE0-482D-80FA-11E6E05D137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7C721-FC21-4534-97BF-3BFF0F829DB9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7AA3A-EC79-4842-813D-131ED8A8C5B9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404E4-AA20-49C6-B784-90C1C8C481C7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B3D39-EF9B-450F-94C9-6FBF41839B8B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087562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10288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9E974-8801-47B2-8BDE-CFF70CACE4AF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313E7-1DBC-4347-9908-0B31BF817FE3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89F71-0BC2-461F-BAC3-40A66EFD0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045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21 June 2004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EFA9B-E662-498B-9D65-47F4733FB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239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9718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150BD-4BDA-4A65-872D-CAEE199834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7FB6F-B2CD-4791-A7DF-CD29D8B327AE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366AB-F208-455E-8294-696225D358F0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2D6DA-88FF-4D4E-BBD8-CCD920B4F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06435-43FF-4F75-B3EC-29F6F2C1AE62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8DD8F-C8D3-4FB2-B761-901B3BCBC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5D09E-1079-44B5-B4E8-3CC2D41AE0E5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5D0A7-534F-4949-B0E7-997FA79FA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6DABF-5578-4F4A-AC9B-55C0FB6B2123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54CA6-3C4E-4CD2-8901-E10D8093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DBCB3-C221-47F5-9229-E9620839220C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A95A6-A32F-46C9-A32A-8FD125780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02D94-9B7F-4942-B57F-BC7557446CD4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023C3-FC1B-4B58-909A-D199BBD11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B81A3-143B-4783-9DE3-BA0F17B68EDD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EC040-A1B5-43A3-B9E2-1327524AF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271C7-F94D-4F02-A8BF-6CDE9CD92D53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C279-69CA-4CA0-BABF-450D1648F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376BE-7C3E-458B-B92D-CB026EF437F5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291DA-3B51-4F97-8647-07810710F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723D9-EA52-42CE-B96B-6CE244AAB0EE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1AA06-3A24-4741-B058-C1AF9A22D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1CFAB-627E-47A2-A168-8ACF52368556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9D3EB-04BC-4F47-A6F5-0216189AD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1D8B3-CEC3-47D7-8817-CB973AB01155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0A804-675C-49CF-8E88-688BB73E5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F78AB-5647-46A4-BF27-1144A12746E6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272E-7EFD-4C14-8AB1-ED48EFE07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Rectangle 19"/>
          <p:cNvSpPr>
            <a:spLocks noChangeArrowheads="1"/>
          </p:cNvSpPr>
          <p:nvPr userDrawn="1"/>
        </p:nvSpPr>
        <p:spPr bwMode="auto">
          <a:xfrm>
            <a:off x="838200" y="25908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sz="4800" b="1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057400" y="48768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6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None/>
              <a:defRPr/>
            </a:pPr>
            <a:endParaRPr lang="en-US" altLang="en-US" sz="3200" b="1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5" name="Picture 12" descr="chrmblue_std small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AFIT(good)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148AD-2A27-4C5B-ADCF-E023887FE4C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11413"/>
      </p:ext>
    </p:extLst>
  </p:cSld>
  <p:clrMapOvr>
    <a:masterClrMapping/>
  </p:clrMapOvr>
  <p:transition/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2188B-B03D-40B8-BF38-A722D0F64B1D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50720"/>
      </p:ext>
    </p:extLst>
  </p:cSld>
  <p:clrMapOvr>
    <a:masterClrMapping/>
  </p:clrMapOvr>
  <p:transition/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BF41D-81B7-479D-8DB8-DECF04B6DF1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059980"/>
      </p:ext>
    </p:extLst>
  </p:cSld>
  <p:clrMapOvr>
    <a:masterClrMapping/>
  </p:clrMapOvr>
  <p:transition/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75A35-65E0-47E1-B793-24171BABC34D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272214"/>
      </p:ext>
    </p:extLst>
  </p:cSld>
  <p:clrMapOvr>
    <a:masterClrMapping/>
  </p:clrMapOvr>
  <p:transition/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DD3D6-FEAA-4905-B963-CB569CAE2563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828472"/>
      </p:ext>
    </p:extLst>
  </p:cSld>
  <p:clrMapOvr>
    <a:masterClrMapping/>
  </p:clrMapOvr>
  <p:transition/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B7D17-A9EE-4FB6-B071-AD4947929B5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145459"/>
      </p:ext>
    </p:extLst>
  </p:cSld>
  <p:clrMapOvr>
    <a:masterClrMapping/>
  </p:clrMapOvr>
  <p:transition/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0E425-88C4-42C5-BCA7-B9DE4822FE13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109093"/>
      </p:ext>
    </p:extLst>
  </p:cSld>
  <p:clrMapOvr>
    <a:masterClrMapping/>
  </p:clrMapOvr>
  <p:transition/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90307-2EED-4FDD-A365-BE68611193E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3599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89293-8928-48E7-BA49-07E79408CC3E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B349F-2634-4C70-A67A-B5035A39E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9EED0-4A86-4C89-B228-EB572622477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665294"/>
      </p:ext>
    </p:extLst>
  </p:cSld>
  <p:clrMapOvr>
    <a:masterClrMapping/>
  </p:clrMapOvr>
  <p:transition/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4130B-34E6-4F33-A5FB-A85559CB951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476383"/>
      </p:ext>
    </p:extLst>
  </p:cSld>
  <p:clrMapOvr>
    <a:masterClrMapping/>
  </p:clrMapOvr>
  <p:transition/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FDDED-32BB-410E-8F17-9EBA2EF1F4D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30746"/>
      </p:ext>
    </p:extLst>
  </p:cSld>
  <p:clrMapOvr>
    <a:masterClrMapping/>
  </p:clrMapOvr>
  <p:transition/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087562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10288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F8F58-303F-4ADB-B728-F2349D8BB7E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584064"/>
      </p:ext>
    </p:extLst>
  </p:cSld>
  <p:clrMapOvr>
    <a:masterClrMapping/>
  </p:clrMapOvr>
  <p:transition/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08A8E-B5D5-4908-A462-B7EB1683CD26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4A38C-9A22-493E-BD04-DC501845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3202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045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21 June 2004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53CB3-AC13-4941-8304-366C81114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69197"/>
      </p:ext>
    </p:extLst>
  </p:cSld>
  <p:clrMapOvr>
    <a:masterClrMapping/>
  </p:clrMapOvr>
  <p:transition>
    <p:dissolve/>
  </p:transition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239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9718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793EB-C898-42BD-9A9D-D987927938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5716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C71-D009-4417-89FD-D6F6B9347EA7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CD42F-37A0-4223-90BE-04F11E2F4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2FEBA-3B3E-4532-9B61-778CA5A70F6D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A1B45-7836-46D1-A21C-56DE23992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62483-A7C2-4B72-A968-B06AFC3E939E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1A57-A12B-40D7-8AFE-80E8D19D8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B8E47-5042-4A5F-8C45-69EE73897B7C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EAB1D-0244-44E1-BED8-25BBF1B70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972DC-2367-4BEF-8E25-073483A76438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8F0C7-B630-40F3-B242-9C3CDF278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DC6BF-6AB8-4E83-99D0-C631BFE05D66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7BEF1-1CA6-4489-A0C2-E77743FE3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278BD-1985-4CEA-A7A3-87A87E1717F2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B9A00-6FF1-400B-8AD1-B46B91578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1B74-388E-4DEF-9DF3-8C0E53561AE9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48AD6-609E-4822-9ECC-878D4C9E465B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2E6B8-E6E2-4545-9573-52D746EA8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2CE1-1EFF-4044-9892-2740169B9534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9FAE6-4E10-4ABF-B343-11C3E5F1D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870BA-8F37-4594-B7EB-3C6BAB417094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BED33-2D89-4725-A9FE-7361B7B48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2D53C-30E1-47E2-A91E-EAF7C6AEA5BC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62393-C700-49F3-AF04-05E8AEE7A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136E-EF3C-4B7C-98EB-53D6725C8DE5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6A190-356E-4489-9A30-B79809D85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F118C-91B5-44C0-A1FF-C64DB94A58F8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87896-DDCB-4EA4-880F-54C5B35B1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Rectangle 19"/>
          <p:cNvSpPr>
            <a:spLocks noChangeArrowheads="1"/>
          </p:cNvSpPr>
          <p:nvPr userDrawn="1"/>
        </p:nvSpPr>
        <p:spPr bwMode="auto">
          <a:xfrm>
            <a:off x="838200" y="25908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sz="4800" b="1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057400" y="48768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None/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  <p:pic>
        <p:nvPicPr>
          <p:cNvPr id="5" name="Picture 12" descr="chrmblue_std smal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AFIT(good)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9E662-D3F1-470E-9960-D8D487F3FC5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463A4-D947-437A-B24C-36F1804069F3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DAB4E-1CE0-4205-A549-F5673A009F2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0A9A1-448F-4F9D-B2F2-5510A0F8064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3F711-F83B-4DBD-8A23-6C195B96C790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1D42C-A30B-4AFD-B9DD-D3BBA69DE64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52710-91A6-49D8-8988-9BC34C922660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D1947-EC7A-49DA-93EE-B73821EFF76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027CA-B462-49C9-A6FD-C07A8673F83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4A844-8B03-430B-907A-59948995D59D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A1D08-DE1A-4C6E-8F45-203E4B50266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25EA8-60BE-4945-8D1F-629E785E4A1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087562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10288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AA1A8-AA64-44B9-8DCD-4C5A5D9B7EF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BC021-C610-4B58-954E-6074C59225E8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AE5DE-0208-49F4-AB28-465034277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045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21 June 2004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EC619-3B51-439F-A495-578D160B5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2DF5F-800A-4084-9435-246AC545DB34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239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9718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354BD-EC04-4176-8A32-ADFCD3930F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Rectangle 19"/>
          <p:cNvSpPr>
            <a:spLocks noChangeArrowheads="1"/>
          </p:cNvSpPr>
          <p:nvPr userDrawn="1"/>
        </p:nvSpPr>
        <p:spPr bwMode="auto">
          <a:xfrm>
            <a:off x="838200" y="25908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sz="4800" b="1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057400" y="48768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None/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  <p:pic>
        <p:nvPicPr>
          <p:cNvPr id="5" name="Picture 12" descr="chrmblue_std smal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AFIT(good)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0FD0-9878-48D5-A1D4-55B8E123328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C5E89-AE27-4D6E-A325-2BC9D17B77F9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B3BCA-400F-4C22-A55E-F205DAC87FF3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5688E-1919-414C-9FA4-FEA2D3A1F57A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B21FB-D10F-4159-8FDE-6C61093942F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8C6AC-CE19-4028-9A17-22924A93628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F332A-A048-467E-9C6F-6056AD670D40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79F1A-6F94-4A36-BC61-A25C97A3269F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508B-FE8B-4545-89EC-F002736DF85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96E82-AB14-469E-98CC-7E1AED0D56E3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5A318-71E6-4365-AE25-8F74A9E89C40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6A827-EC81-43AC-B7DC-8269DCD5E87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087562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10288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63185-599C-460E-9B20-54664A1FF3E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2F89B-D760-46D8-89F4-9ED7194906B6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D774-72BB-4D48-814B-8AAC0881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045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21 June 2004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3F525-B498-49D6-81BB-40EF97CED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239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9718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36950-882B-4722-8B2F-AF7ADFACC2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Rectangle 19"/>
          <p:cNvSpPr>
            <a:spLocks noChangeArrowheads="1"/>
          </p:cNvSpPr>
          <p:nvPr userDrawn="1"/>
        </p:nvSpPr>
        <p:spPr bwMode="auto">
          <a:xfrm>
            <a:off x="838200" y="25908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sz="4800" b="1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057400" y="48768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None/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  <p:pic>
        <p:nvPicPr>
          <p:cNvPr id="5" name="Picture 12" descr="chrmblue_std smal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AFIT(good)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E1407-56B6-4324-B7AA-8AA587FDF93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129C8-786D-449E-B67A-575AAEC7B28F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CA8B0-45A4-489C-8EE7-0D90727CB817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E4AE6-63BC-45EE-8386-96CE3CEA9807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8CFB5-A98A-469F-9DB1-7E192EE02E7A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688B8-1D82-4738-AE88-606D1B6E713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88437-BD08-4850-B204-09DCDA34EF5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A5761-533F-4245-9079-B967A9E5407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D4607-176E-4A20-8910-69C81448C79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AB8CA-C3CB-4506-A821-6218D402057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4656E-51A7-4734-88BC-72DD08718BD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7AFC1-E554-4742-8360-0283FE8EBD3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087562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10288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F3F20-1130-44B3-B0A8-1337F41BF9F0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D90C7-57FC-44B3-9D19-4DF19406B2D9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81A2D-F275-4A59-94EC-9110ED732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045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21 June 2004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49350-A6AD-4C61-BEA3-9759D7BD7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BF47-E1AC-44D9-9F72-0F6DC2E5911A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239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9718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2A97B-A78E-4A64-9BA4-CE5E9347A0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Rectangle 19"/>
          <p:cNvSpPr>
            <a:spLocks noChangeArrowheads="1"/>
          </p:cNvSpPr>
          <p:nvPr userDrawn="1"/>
        </p:nvSpPr>
        <p:spPr bwMode="auto">
          <a:xfrm>
            <a:off x="838200" y="25908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sz="4800" b="1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057400" y="48768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None/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  <p:pic>
        <p:nvPicPr>
          <p:cNvPr id="5" name="Picture 12" descr="chrmblue_std smal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AFIT(good)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87B4B-482F-48A5-AB28-5D68FDBEEBDC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ABD40-1227-42D1-B79B-83AC9474B57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F3DA1-A25E-4CBA-A897-0CEECA519AF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89288-AB79-4130-96CC-9173419E2CCA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08BE7-E955-4782-A729-BB4990BC644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3999-F88B-41D1-BA5E-1C02106228C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61892-DA98-45BD-83A4-94E2D5A81803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6FEAA-3534-4046-8BBA-B24DC517B445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23B8F-50B9-4637-9207-67747758A59D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01464-45C3-4683-A50E-DA7B58B65412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D51DC-9669-47F7-B4B1-3F25766191D0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8E971-5DD1-46BC-BB15-C57F8BDAF3DA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087562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10288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F23F8-4050-4324-A97F-7793618B91AF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263CB-99D1-4337-A71F-E1CFA22B855E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184E2-2AB4-42B4-ACAC-57C7489B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0454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21 June 2004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3C5B6-D9EA-4228-8D07-2A85CEF5B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239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9718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DF70A-7063-4113-AA4F-24857ADF04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Rectangle 19"/>
          <p:cNvSpPr>
            <a:spLocks noChangeArrowheads="1"/>
          </p:cNvSpPr>
          <p:nvPr userDrawn="1"/>
        </p:nvSpPr>
        <p:spPr bwMode="auto">
          <a:xfrm>
            <a:off x="838200" y="25908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sz="4800" b="1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057400" y="48768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None/>
              <a:defRPr/>
            </a:pPr>
            <a:endParaRPr lang="en-US" sz="3200" b="1">
              <a:solidFill>
                <a:srgbClr val="000000"/>
              </a:solidFill>
            </a:endParaRPr>
          </a:p>
        </p:txBody>
      </p:sp>
      <p:pic>
        <p:nvPicPr>
          <p:cNvPr id="5" name="Picture 12" descr="chrmblue_std smal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AFIT(good)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524625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6818C-5AEF-4265-85E5-FF2F4CCDED5A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640AE-128C-44A2-AE2C-1C26768A7F49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A267F-5FCE-4BFE-BD77-6F66EB23B0C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0F6A0-706E-485F-A273-339F4F5F1A4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2.xml"/><Relationship Id="rId13" Type="http://schemas.openxmlformats.org/officeDocument/2006/relationships/slideLayout" Target="../slideLayouts/slideLayout137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27.xml"/><Relationship Id="rId7" Type="http://schemas.openxmlformats.org/officeDocument/2006/relationships/slideLayout" Target="../slideLayouts/slideLayout131.xml"/><Relationship Id="rId12" Type="http://schemas.openxmlformats.org/officeDocument/2006/relationships/slideLayout" Target="../slideLayouts/slideLayout136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26.xml"/><Relationship Id="rId16" Type="http://schemas.openxmlformats.org/officeDocument/2006/relationships/theme" Target="../theme/theme10.xml"/><Relationship Id="rId1" Type="http://schemas.openxmlformats.org/officeDocument/2006/relationships/slideLayout" Target="../slideLayouts/slideLayout125.xml"/><Relationship Id="rId6" Type="http://schemas.openxmlformats.org/officeDocument/2006/relationships/slideLayout" Target="../slideLayouts/slideLayout130.xml"/><Relationship Id="rId11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129.xml"/><Relationship Id="rId1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28.xml"/><Relationship Id="rId9" Type="http://schemas.openxmlformats.org/officeDocument/2006/relationships/slideLayout" Target="../slideLayouts/slideLayout133.xml"/><Relationship Id="rId14" Type="http://schemas.openxmlformats.org/officeDocument/2006/relationships/slideLayout" Target="../slideLayouts/slideLayout13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7.xml"/><Relationship Id="rId13" Type="http://schemas.openxmlformats.org/officeDocument/2006/relationships/slideLayout" Target="../slideLayouts/slideLayout15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42.xml"/><Relationship Id="rId7" Type="http://schemas.openxmlformats.org/officeDocument/2006/relationships/slideLayout" Target="../slideLayouts/slideLayout146.xml"/><Relationship Id="rId12" Type="http://schemas.openxmlformats.org/officeDocument/2006/relationships/slideLayout" Target="../slideLayouts/slideLayout151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41.xml"/><Relationship Id="rId16" Type="http://schemas.openxmlformats.org/officeDocument/2006/relationships/theme" Target="../theme/theme11.xml"/><Relationship Id="rId1" Type="http://schemas.openxmlformats.org/officeDocument/2006/relationships/slideLayout" Target="../slideLayouts/slideLayout140.xml"/><Relationship Id="rId6" Type="http://schemas.openxmlformats.org/officeDocument/2006/relationships/slideLayout" Target="../slideLayouts/slideLayout145.xml"/><Relationship Id="rId11" Type="http://schemas.openxmlformats.org/officeDocument/2006/relationships/slideLayout" Target="../slideLayouts/slideLayout150.xml"/><Relationship Id="rId5" Type="http://schemas.openxmlformats.org/officeDocument/2006/relationships/slideLayout" Target="../slideLayouts/slideLayout144.xml"/><Relationship Id="rId15" Type="http://schemas.openxmlformats.org/officeDocument/2006/relationships/slideLayout" Target="../slideLayouts/slideLayout154.xml"/><Relationship Id="rId10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143.xml"/><Relationship Id="rId9" Type="http://schemas.openxmlformats.org/officeDocument/2006/relationships/slideLayout" Target="../slideLayouts/slideLayout148.xml"/><Relationship Id="rId14" Type="http://schemas.openxmlformats.org/officeDocument/2006/relationships/slideLayout" Target="../slideLayouts/slideLayout153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13" Type="http://schemas.openxmlformats.org/officeDocument/2006/relationships/slideLayout" Target="../slideLayouts/slideLayout167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slideLayout" Target="../slideLayouts/slideLayout166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56.xml"/><Relationship Id="rId16" Type="http://schemas.openxmlformats.org/officeDocument/2006/relationships/theme" Target="../theme/theme12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Relationship Id="rId14" Type="http://schemas.openxmlformats.org/officeDocument/2006/relationships/slideLayout" Target="../slideLayouts/slideLayout168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7.xml"/><Relationship Id="rId13" Type="http://schemas.openxmlformats.org/officeDocument/2006/relationships/slideLayout" Target="../slideLayouts/slideLayout18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72.xml"/><Relationship Id="rId7" Type="http://schemas.openxmlformats.org/officeDocument/2006/relationships/slideLayout" Target="../slideLayouts/slideLayout176.xml"/><Relationship Id="rId12" Type="http://schemas.openxmlformats.org/officeDocument/2006/relationships/slideLayout" Target="../slideLayouts/slideLayout181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71.xml"/><Relationship Id="rId16" Type="http://schemas.openxmlformats.org/officeDocument/2006/relationships/theme" Target="../theme/theme13.xml"/><Relationship Id="rId1" Type="http://schemas.openxmlformats.org/officeDocument/2006/relationships/slideLayout" Target="../slideLayouts/slideLayout170.xml"/><Relationship Id="rId6" Type="http://schemas.openxmlformats.org/officeDocument/2006/relationships/slideLayout" Target="../slideLayouts/slideLayout175.xml"/><Relationship Id="rId11" Type="http://schemas.openxmlformats.org/officeDocument/2006/relationships/slideLayout" Target="../slideLayouts/slideLayout180.xml"/><Relationship Id="rId5" Type="http://schemas.openxmlformats.org/officeDocument/2006/relationships/slideLayout" Target="../slideLayouts/slideLayout174.xml"/><Relationship Id="rId15" Type="http://schemas.openxmlformats.org/officeDocument/2006/relationships/slideLayout" Target="../slideLayouts/slideLayout184.xml"/><Relationship Id="rId10" Type="http://schemas.openxmlformats.org/officeDocument/2006/relationships/slideLayout" Target="../slideLayouts/slideLayout179.xml"/><Relationship Id="rId4" Type="http://schemas.openxmlformats.org/officeDocument/2006/relationships/slideLayout" Target="../slideLayouts/slideLayout173.xml"/><Relationship Id="rId9" Type="http://schemas.openxmlformats.org/officeDocument/2006/relationships/slideLayout" Target="../slideLayouts/slideLayout178.xml"/><Relationship Id="rId14" Type="http://schemas.openxmlformats.org/officeDocument/2006/relationships/slideLayout" Target="../slideLayouts/slideLayout18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2.xml"/><Relationship Id="rId13" Type="http://schemas.openxmlformats.org/officeDocument/2006/relationships/slideLayout" Target="../slideLayouts/slideLayout197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87.xml"/><Relationship Id="rId7" Type="http://schemas.openxmlformats.org/officeDocument/2006/relationships/slideLayout" Target="../slideLayouts/slideLayout191.xml"/><Relationship Id="rId12" Type="http://schemas.openxmlformats.org/officeDocument/2006/relationships/slideLayout" Target="../slideLayouts/slideLayout196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86.xml"/><Relationship Id="rId16" Type="http://schemas.openxmlformats.org/officeDocument/2006/relationships/theme" Target="../theme/theme14.xml"/><Relationship Id="rId1" Type="http://schemas.openxmlformats.org/officeDocument/2006/relationships/slideLayout" Target="../slideLayouts/slideLayout185.xml"/><Relationship Id="rId6" Type="http://schemas.openxmlformats.org/officeDocument/2006/relationships/slideLayout" Target="../slideLayouts/slideLayout190.xml"/><Relationship Id="rId11" Type="http://schemas.openxmlformats.org/officeDocument/2006/relationships/slideLayout" Target="../slideLayouts/slideLayout195.xml"/><Relationship Id="rId5" Type="http://schemas.openxmlformats.org/officeDocument/2006/relationships/slideLayout" Target="../slideLayouts/slideLayout189.xml"/><Relationship Id="rId15" Type="http://schemas.openxmlformats.org/officeDocument/2006/relationships/slideLayout" Target="../slideLayouts/slideLayout199.xml"/><Relationship Id="rId10" Type="http://schemas.openxmlformats.org/officeDocument/2006/relationships/slideLayout" Target="../slideLayouts/slideLayout194.xml"/><Relationship Id="rId4" Type="http://schemas.openxmlformats.org/officeDocument/2006/relationships/slideLayout" Target="../slideLayouts/slideLayout188.xml"/><Relationship Id="rId9" Type="http://schemas.openxmlformats.org/officeDocument/2006/relationships/slideLayout" Target="../slideLayouts/slideLayout193.xml"/><Relationship Id="rId14" Type="http://schemas.openxmlformats.org/officeDocument/2006/relationships/slideLayout" Target="../slideLayouts/slideLayout198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7.xml"/><Relationship Id="rId13" Type="http://schemas.openxmlformats.org/officeDocument/2006/relationships/theme" Target="../theme/theme15.xml"/><Relationship Id="rId3" Type="http://schemas.openxmlformats.org/officeDocument/2006/relationships/slideLayout" Target="../slideLayouts/slideLayout202.xml"/><Relationship Id="rId7" Type="http://schemas.openxmlformats.org/officeDocument/2006/relationships/slideLayout" Target="../slideLayouts/slideLayout206.xml"/><Relationship Id="rId12" Type="http://schemas.openxmlformats.org/officeDocument/2006/relationships/slideLayout" Target="../slideLayouts/slideLayout211.xml"/><Relationship Id="rId2" Type="http://schemas.openxmlformats.org/officeDocument/2006/relationships/slideLayout" Target="../slideLayouts/slideLayout201.xml"/><Relationship Id="rId1" Type="http://schemas.openxmlformats.org/officeDocument/2006/relationships/slideLayout" Target="../slideLayouts/slideLayout200.xml"/><Relationship Id="rId6" Type="http://schemas.openxmlformats.org/officeDocument/2006/relationships/slideLayout" Target="../slideLayouts/slideLayout205.xml"/><Relationship Id="rId11" Type="http://schemas.openxmlformats.org/officeDocument/2006/relationships/slideLayout" Target="../slideLayouts/slideLayout210.xml"/><Relationship Id="rId5" Type="http://schemas.openxmlformats.org/officeDocument/2006/relationships/slideLayout" Target="../slideLayouts/slideLayout204.xml"/><Relationship Id="rId10" Type="http://schemas.openxmlformats.org/officeDocument/2006/relationships/slideLayout" Target="../slideLayouts/slideLayout209.xml"/><Relationship Id="rId4" Type="http://schemas.openxmlformats.org/officeDocument/2006/relationships/slideLayout" Target="../slideLayouts/slideLayout203.xml"/><Relationship Id="rId9" Type="http://schemas.openxmlformats.org/officeDocument/2006/relationships/slideLayout" Target="../slideLayouts/slideLayout208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9.xml"/><Relationship Id="rId13" Type="http://schemas.openxmlformats.org/officeDocument/2006/relationships/slideLayout" Target="../slideLayouts/slideLayout22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214.xml"/><Relationship Id="rId7" Type="http://schemas.openxmlformats.org/officeDocument/2006/relationships/slideLayout" Target="../slideLayouts/slideLayout218.xml"/><Relationship Id="rId12" Type="http://schemas.openxmlformats.org/officeDocument/2006/relationships/slideLayout" Target="../slideLayouts/slideLayout223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13.xml"/><Relationship Id="rId16" Type="http://schemas.openxmlformats.org/officeDocument/2006/relationships/theme" Target="../theme/theme16.xml"/><Relationship Id="rId1" Type="http://schemas.openxmlformats.org/officeDocument/2006/relationships/slideLayout" Target="../slideLayouts/slideLayout212.xml"/><Relationship Id="rId6" Type="http://schemas.openxmlformats.org/officeDocument/2006/relationships/slideLayout" Target="../slideLayouts/slideLayout217.xml"/><Relationship Id="rId11" Type="http://schemas.openxmlformats.org/officeDocument/2006/relationships/slideLayout" Target="../slideLayouts/slideLayout222.xml"/><Relationship Id="rId5" Type="http://schemas.openxmlformats.org/officeDocument/2006/relationships/slideLayout" Target="../slideLayouts/slideLayout216.xml"/><Relationship Id="rId15" Type="http://schemas.openxmlformats.org/officeDocument/2006/relationships/slideLayout" Target="../slideLayouts/slideLayout226.xml"/><Relationship Id="rId10" Type="http://schemas.openxmlformats.org/officeDocument/2006/relationships/slideLayout" Target="../slideLayouts/slideLayout221.xml"/><Relationship Id="rId4" Type="http://schemas.openxmlformats.org/officeDocument/2006/relationships/slideLayout" Target="../slideLayouts/slideLayout215.xml"/><Relationship Id="rId9" Type="http://schemas.openxmlformats.org/officeDocument/2006/relationships/slideLayout" Target="../slideLayouts/slideLayout220.xml"/><Relationship Id="rId14" Type="http://schemas.openxmlformats.org/officeDocument/2006/relationships/slideLayout" Target="../slideLayouts/slideLayout22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37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52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67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slideLayout" Target="../slideLayouts/slideLayout7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82.xml"/><Relationship Id="rId16" Type="http://schemas.openxmlformats.org/officeDocument/2006/relationships/theme" Target="../theme/theme7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13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98.xml"/><Relationship Id="rId7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7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97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6.xml"/><Relationship Id="rId5" Type="http://schemas.openxmlformats.org/officeDocument/2006/relationships/slideLayout" Target="../slideLayouts/slideLayout100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05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Relationship Id="rId14" Type="http://schemas.openxmlformats.org/officeDocument/2006/relationships/slideLayout" Target="../slideLayouts/slideLayout10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7.xml"/><Relationship Id="rId13" Type="http://schemas.openxmlformats.org/officeDocument/2006/relationships/slideLayout" Target="../slideLayouts/slideLayout12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116.xml"/><Relationship Id="rId12" Type="http://schemas.openxmlformats.org/officeDocument/2006/relationships/slideLayout" Target="../slideLayouts/slideLayout121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11.xml"/><Relationship Id="rId16" Type="http://schemas.openxmlformats.org/officeDocument/2006/relationships/theme" Target="../theme/theme9.xml"/><Relationship Id="rId1" Type="http://schemas.openxmlformats.org/officeDocument/2006/relationships/slideLayout" Target="../slideLayouts/slideLayout110.xml"/><Relationship Id="rId6" Type="http://schemas.openxmlformats.org/officeDocument/2006/relationships/slideLayout" Target="../slideLayouts/slideLayout115.xml"/><Relationship Id="rId11" Type="http://schemas.openxmlformats.org/officeDocument/2006/relationships/slideLayout" Target="../slideLayouts/slideLayout120.xml"/><Relationship Id="rId5" Type="http://schemas.openxmlformats.org/officeDocument/2006/relationships/slideLayout" Target="../slideLayouts/slideLayout114.xml"/><Relationship Id="rId15" Type="http://schemas.openxmlformats.org/officeDocument/2006/relationships/slideLayout" Target="../slideLayouts/slideLayout124.xml"/><Relationship Id="rId10" Type="http://schemas.openxmlformats.org/officeDocument/2006/relationships/slideLayout" Target="../slideLayouts/slideLayout119.xml"/><Relationship Id="rId4" Type="http://schemas.openxmlformats.org/officeDocument/2006/relationships/slideLayout" Target="../slideLayouts/slideLayout113.xml"/><Relationship Id="rId9" Type="http://schemas.openxmlformats.org/officeDocument/2006/relationships/slideLayout" Target="../slideLayouts/slideLayout118.xml"/><Relationship Id="rId14" Type="http://schemas.openxmlformats.org/officeDocument/2006/relationships/slideLayout" Target="../slideLayouts/slideLayout1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272C110D-B694-4E3A-8AC0-48567F84AB27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70" name="Line 1042"/>
          <p:cNvSpPr>
            <a:spLocks noChangeShapeType="1"/>
          </p:cNvSpPr>
          <p:nvPr/>
        </p:nvSpPr>
        <p:spPr bwMode="auto">
          <a:xfrm>
            <a:off x="609600" y="1143000"/>
            <a:ext cx="8001000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0" name="Rectangle 10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11" descr="chrmblue_std smal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AFIT(good)"/>
          <p:cNvPicPr>
            <a:picLocks noChangeAspect="1" noChangeArrowheads="1"/>
          </p:cNvPicPr>
          <p:nvPr/>
        </p:nvPicPr>
        <p:blipFill>
          <a:blip r:embed="rId15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24726" r:id="rId1"/>
    <p:sldLayoutId id="2147524572" r:id="rId2"/>
    <p:sldLayoutId id="2147524573" r:id="rId3"/>
    <p:sldLayoutId id="2147524574" r:id="rId4"/>
    <p:sldLayoutId id="2147524575" r:id="rId5"/>
    <p:sldLayoutId id="2147524576" r:id="rId6"/>
    <p:sldLayoutId id="2147524577" r:id="rId7"/>
    <p:sldLayoutId id="2147524578" r:id="rId8"/>
    <p:sldLayoutId id="2147524579" r:id="rId9"/>
    <p:sldLayoutId id="2147524580" r:id="rId10"/>
    <p:sldLayoutId id="2147524581" r:id="rId11"/>
    <p:sldLayoutId id="2147524582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5D1D5A26-B41F-490F-A0E7-ABE33AC84F7F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70" name="Line 1042"/>
          <p:cNvSpPr>
            <a:spLocks noChangeShapeType="1"/>
          </p:cNvSpPr>
          <p:nvPr/>
        </p:nvSpPr>
        <p:spPr bwMode="auto">
          <a:xfrm>
            <a:off x="609600" y="1143000"/>
            <a:ext cx="8001000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46" name="Rectangle 10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47" name="Picture 11" descr="chrmblue_std smal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AFIT(good)"/>
          <p:cNvPicPr>
            <a:picLocks noChangeAspect="1" noChangeArrowheads="1"/>
          </p:cNvPicPr>
          <p:nvPr/>
        </p:nvPicPr>
        <p:blipFill>
          <a:blip r:embed="rId1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24755" r:id="rId1"/>
    <p:sldLayoutId id="2147524671" r:id="rId2"/>
    <p:sldLayoutId id="2147524672" r:id="rId3"/>
    <p:sldLayoutId id="2147524673" r:id="rId4"/>
    <p:sldLayoutId id="2147524674" r:id="rId5"/>
    <p:sldLayoutId id="2147524675" r:id="rId6"/>
    <p:sldLayoutId id="2147524676" r:id="rId7"/>
    <p:sldLayoutId id="2147524677" r:id="rId8"/>
    <p:sldLayoutId id="2147524678" r:id="rId9"/>
    <p:sldLayoutId id="2147524679" r:id="rId10"/>
    <p:sldLayoutId id="2147524680" r:id="rId11"/>
    <p:sldLayoutId id="2147524681" r:id="rId12"/>
    <p:sldLayoutId id="2147524756" r:id="rId13"/>
    <p:sldLayoutId id="2147524757" r:id="rId14"/>
    <p:sldLayoutId id="2147524758" r:id="rId1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E6976349-1599-451E-9E2E-CDFA07C32AE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70" name="Line 1042"/>
          <p:cNvSpPr>
            <a:spLocks noChangeShapeType="1"/>
          </p:cNvSpPr>
          <p:nvPr/>
        </p:nvSpPr>
        <p:spPr bwMode="auto">
          <a:xfrm>
            <a:off x="609600" y="1143000"/>
            <a:ext cx="8001000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270" name="Rectangle 10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1271" name="Picture 11" descr="chrmblue_std smal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AFIT(good)"/>
          <p:cNvPicPr>
            <a:picLocks noChangeAspect="1" noChangeArrowheads="1"/>
          </p:cNvPicPr>
          <p:nvPr/>
        </p:nvPicPr>
        <p:blipFill>
          <a:blip r:embed="rId1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24759" r:id="rId1"/>
    <p:sldLayoutId id="2147524682" r:id="rId2"/>
    <p:sldLayoutId id="2147524683" r:id="rId3"/>
    <p:sldLayoutId id="2147524684" r:id="rId4"/>
    <p:sldLayoutId id="2147524685" r:id="rId5"/>
    <p:sldLayoutId id="2147524686" r:id="rId6"/>
    <p:sldLayoutId id="2147524687" r:id="rId7"/>
    <p:sldLayoutId id="2147524688" r:id="rId8"/>
    <p:sldLayoutId id="2147524689" r:id="rId9"/>
    <p:sldLayoutId id="2147524690" r:id="rId10"/>
    <p:sldLayoutId id="2147524691" r:id="rId11"/>
    <p:sldLayoutId id="2147524692" r:id="rId12"/>
    <p:sldLayoutId id="2147524760" r:id="rId13"/>
    <p:sldLayoutId id="2147524761" r:id="rId14"/>
    <p:sldLayoutId id="2147524762" r:id="rId1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BC830D67-BBC4-4B3D-84BA-A68A3E4B782F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70" name="Line 1042"/>
          <p:cNvSpPr>
            <a:spLocks noChangeShapeType="1"/>
          </p:cNvSpPr>
          <p:nvPr/>
        </p:nvSpPr>
        <p:spPr bwMode="auto">
          <a:xfrm>
            <a:off x="609600" y="1143000"/>
            <a:ext cx="8001000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294" name="Rectangle 10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2295" name="Picture 11" descr="chrmblue_std smal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AFIT(good)"/>
          <p:cNvPicPr>
            <a:picLocks noChangeAspect="1" noChangeArrowheads="1"/>
          </p:cNvPicPr>
          <p:nvPr/>
        </p:nvPicPr>
        <p:blipFill>
          <a:blip r:embed="rId1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24763" r:id="rId1"/>
    <p:sldLayoutId id="2147524693" r:id="rId2"/>
    <p:sldLayoutId id="2147524694" r:id="rId3"/>
    <p:sldLayoutId id="2147524695" r:id="rId4"/>
    <p:sldLayoutId id="2147524696" r:id="rId5"/>
    <p:sldLayoutId id="2147524697" r:id="rId6"/>
    <p:sldLayoutId id="2147524698" r:id="rId7"/>
    <p:sldLayoutId id="2147524699" r:id="rId8"/>
    <p:sldLayoutId id="2147524700" r:id="rId9"/>
    <p:sldLayoutId id="2147524701" r:id="rId10"/>
    <p:sldLayoutId id="2147524702" r:id="rId11"/>
    <p:sldLayoutId id="2147524703" r:id="rId12"/>
    <p:sldLayoutId id="2147524764" r:id="rId13"/>
    <p:sldLayoutId id="2147524765" r:id="rId14"/>
    <p:sldLayoutId id="2147524766" r:id="rId1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9D63AE86-A58E-4AEC-A227-45DB8237E31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70" name="Line 1042"/>
          <p:cNvSpPr>
            <a:spLocks noChangeShapeType="1"/>
          </p:cNvSpPr>
          <p:nvPr/>
        </p:nvSpPr>
        <p:spPr bwMode="auto">
          <a:xfrm>
            <a:off x="609600" y="1143000"/>
            <a:ext cx="8001000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18" name="Rectangle 10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3319" name="Picture 11" descr="chrmblue_std smal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AFIT(good)"/>
          <p:cNvPicPr>
            <a:picLocks noChangeAspect="1" noChangeArrowheads="1"/>
          </p:cNvPicPr>
          <p:nvPr/>
        </p:nvPicPr>
        <p:blipFill>
          <a:blip r:embed="rId1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24767" r:id="rId1"/>
    <p:sldLayoutId id="2147524704" r:id="rId2"/>
    <p:sldLayoutId id="2147524705" r:id="rId3"/>
    <p:sldLayoutId id="2147524706" r:id="rId4"/>
    <p:sldLayoutId id="2147524707" r:id="rId5"/>
    <p:sldLayoutId id="2147524708" r:id="rId6"/>
    <p:sldLayoutId id="2147524709" r:id="rId7"/>
    <p:sldLayoutId id="2147524710" r:id="rId8"/>
    <p:sldLayoutId id="2147524711" r:id="rId9"/>
    <p:sldLayoutId id="2147524712" r:id="rId10"/>
    <p:sldLayoutId id="2147524713" r:id="rId11"/>
    <p:sldLayoutId id="2147524714" r:id="rId12"/>
    <p:sldLayoutId id="2147524768" r:id="rId13"/>
    <p:sldLayoutId id="2147524769" r:id="rId14"/>
    <p:sldLayoutId id="2147524770" r:id="rId1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EB7E996B-41DE-4030-9284-CF7D8ED0F9B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70" name="Line 1042"/>
          <p:cNvSpPr>
            <a:spLocks noChangeShapeType="1"/>
          </p:cNvSpPr>
          <p:nvPr/>
        </p:nvSpPr>
        <p:spPr bwMode="auto">
          <a:xfrm>
            <a:off x="609600" y="1143000"/>
            <a:ext cx="8001000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342" name="Rectangle 10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4343" name="Picture 11" descr="chrmblue_std smal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AFIT(good)"/>
          <p:cNvPicPr>
            <a:picLocks noChangeAspect="1" noChangeArrowheads="1"/>
          </p:cNvPicPr>
          <p:nvPr/>
        </p:nvPicPr>
        <p:blipFill>
          <a:blip r:embed="rId1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24771" r:id="rId1"/>
    <p:sldLayoutId id="2147524715" r:id="rId2"/>
    <p:sldLayoutId id="2147524716" r:id="rId3"/>
    <p:sldLayoutId id="2147524717" r:id="rId4"/>
    <p:sldLayoutId id="2147524718" r:id="rId5"/>
    <p:sldLayoutId id="2147524719" r:id="rId6"/>
    <p:sldLayoutId id="2147524720" r:id="rId7"/>
    <p:sldLayoutId id="2147524721" r:id="rId8"/>
    <p:sldLayoutId id="2147524722" r:id="rId9"/>
    <p:sldLayoutId id="2147524723" r:id="rId10"/>
    <p:sldLayoutId id="2147524724" r:id="rId11"/>
    <p:sldLayoutId id="2147524725" r:id="rId12"/>
    <p:sldLayoutId id="2147524772" r:id="rId13"/>
    <p:sldLayoutId id="2147524773" r:id="rId14"/>
    <p:sldLayoutId id="2147524774" r:id="rId1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197DA22B-03D5-4DB5-876A-C06C961BD5C1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CE63FFF0-8B3E-4D56-9CA9-B9E97423E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24776" r:id="rId1"/>
    <p:sldLayoutId id="2147524777" r:id="rId2"/>
    <p:sldLayoutId id="2147524778" r:id="rId3"/>
    <p:sldLayoutId id="2147524779" r:id="rId4"/>
    <p:sldLayoutId id="2147524780" r:id="rId5"/>
    <p:sldLayoutId id="2147524781" r:id="rId6"/>
    <p:sldLayoutId id="2147524782" r:id="rId7"/>
    <p:sldLayoutId id="2147524783" r:id="rId8"/>
    <p:sldLayoutId id="2147524784" r:id="rId9"/>
    <p:sldLayoutId id="2147524785" r:id="rId10"/>
    <p:sldLayoutId id="2147524786" r:id="rId11"/>
    <p:sldLayoutId id="214752478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7432BA2-3697-4626-A5E5-135C41BD5272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Line 1042"/>
          <p:cNvSpPr>
            <a:spLocks noChangeShapeType="1"/>
          </p:cNvSpPr>
          <p:nvPr/>
        </p:nvSpPr>
        <p:spPr bwMode="auto">
          <a:xfrm>
            <a:off x="609600" y="1143000"/>
            <a:ext cx="8001000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10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1" name="Picture 11" descr="chrmblue_std small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7" descr="AFIT(good)"/>
          <p:cNvPicPr>
            <a:picLocks noChangeAspect="1" noChangeArrowheads="1"/>
          </p:cNvPicPr>
          <p:nvPr/>
        </p:nvPicPr>
        <p:blipFill>
          <a:blip r:embed="rId1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007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24789" r:id="rId1"/>
    <p:sldLayoutId id="2147524790" r:id="rId2"/>
    <p:sldLayoutId id="2147524791" r:id="rId3"/>
    <p:sldLayoutId id="2147524792" r:id="rId4"/>
    <p:sldLayoutId id="2147524793" r:id="rId5"/>
    <p:sldLayoutId id="2147524794" r:id="rId6"/>
    <p:sldLayoutId id="2147524795" r:id="rId7"/>
    <p:sldLayoutId id="2147524796" r:id="rId8"/>
    <p:sldLayoutId id="2147524797" r:id="rId9"/>
    <p:sldLayoutId id="2147524798" r:id="rId10"/>
    <p:sldLayoutId id="2147524799" r:id="rId11"/>
    <p:sldLayoutId id="2147524800" r:id="rId12"/>
    <p:sldLayoutId id="2147524801" r:id="rId13"/>
    <p:sldLayoutId id="2147524802" r:id="rId14"/>
    <p:sldLayoutId id="2147524803" r:id="rId1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42BBD880-86AA-462C-8C8F-E5AA2F53D995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3F1C33DA-9590-4864-8939-EC329DFA0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24730" r:id="rId1"/>
    <p:sldLayoutId id="2147524583" r:id="rId2"/>
    <p:sldLayoutId id="2147524584" r:id="rId3"/>
    <p:sldLayoutId id="2147524585" r:id="rId4"/>
    <p:sldLayoutId id="2147524586" r:id="rId5"/>
    <p:sldLayoutId id="2147524587" r:id="rId6"/>
    <p:sldLayoutId id="2147524588" r:id="rId7"/>
    <p:sldLayoutId id="2147524589" r:id="rId8"/>
    <p:sldLayoutId id="2147524590" r:id="rId9"/>
    <p:sldLayoutId id="2147524591" r:id="rId10"/>
    <p:sldLayoutId id="2147524592" r:id="rId11"/>
    <p:sldLayoutId id="214752459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06BF133-CB80-493A-B490-94135E7ACB55}" type="datetimeFigureOut">
              <a:rPr lang="en-US"/>
              <a:pPr>
                <a:defRPr/>
              </a:pPr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177F07A-6C04-44AC-AC78-E535460DB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24594" r:id="rId1"/>
    <p:sldLayoutId id="2147524595" r:id="rId2"/>
    <p:sldLayoutId id="2147524596" r:id="rId3"/>
    <p:sldLayoutId id="2147524597" r:id="rId4"/>
    <p:sldLayoutId id="2147524598" r:id="rId5"/>
    <p:sldLayoutId id="2147524599" r:id="rId6"/>
    <p:sldLayoutId id="2147524600" r:id="rId7"/>
    <p:sldLayoutId id="2147524601" r:id="rId8"/>
    <p:sldLayoutId id="2147524602" r:id="rId9"/>
    <p:sldLayoutId id="2147524603" r:id="rId10"/>
    <p:sldLayoutId id="214752460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84F7BB13-5009-4A36-83D0-7397E8B6FF54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70" name="Line 1042"/>
          <p:cNvSpPr>
            <a:spLocks noChangeShapeType="1"/>
          </p:cNvSpPr>
          <p:nvPr/>
        </p:nvSpPr>
        <p:spPr bwMode="auto">
          <a:xfrm>
            <a:off x="609600" y="1143000"/>
            <a:ext cx="8001000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2" name="Rectangle 10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4103" name="Picture 11" descr="chrmblue_std smal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AFIT(good)"/>
          <p:cNvPicPr>
            <a:picLocks noChangeAspect="1" noChangeArrowheads="1"/>
          </p:cNvPicPr>
          <p:nvPr/>
        </p:nvPicPr>
        <p:blipFill>
          <a:blip r:embed="rId1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24731" r:id="rId1"/>
    <p:sldLayoutId id="2147524605" r:id="rId2"/>
    <p:sldLayoutId id="2147524606" r:id="rId3"/>
    <p:sldLayoutId id="2147524607" r:id="rId4"/>
    <p:sldLayoutId id="2147524608" r:id="rId5"/>
    <p:sldLayoutId id="2147524609" r:id="rId6"/>
    <p:sldLayoutId id="2147524610" r:id="rId7"/>
    <p:sldLayoutId id="2147524611" r:id="rId8"/>
    <p:sldLayoutId id="2147524612" r:id="rId9"/>
    <p:sldLayoutId id="2147524613" r:id="rId10"/>
    <p:sldLayoutId id="2147524614" r:id="rId11"/>
    <p:sldLayoutId id="2147524615" r:id="rId12"/>
    <p:sldLayoutId id="2147524732" r:id="rId13"/>
    <p:sldLayoutId id="2147524733" r:id="rId14"/>
    <p:sldLayoutId id="2147524734" r:id="rId1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EFB7F963-F9F7-4E83-89AB-151357FDF13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70" name="Line 1042"/>
          <p:cNvSpPr>
            <a:spLocks noChangeShapeType="1"/>
          </p:cNvSpPr>
          <p:nvPr/>
        </p:nvSpPr>
        <p:spPr bwMode="auto">
          <a:xfrm>
            <a:off x="609600" y="1143000"/>
            <a:ext cx="8001000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26" name="Rectangle 10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5127" name="Picture 11" descr="chrmblue_std smal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AFIT(good)"/>
          <p:cNvPicPr>
            <a:picLocks noChangeAspect="1" noChangeArrowheads="1"/>
          </p:cNvPicPr>
          <p:nvPr/>
        </p:nvPicPr>
        <p:blipFill>
          <a:blip r:embed="rId1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24735" r:id="rId1"/>
    <p:sldLayoutId id="2147524616" r:id="rId2"/>
    <p:sldLayoutId id="2147524617" r:id="rId3"/>
    <p:sldLayoutId id="2147524618" r:id="rId4"/>
    <p:sldLayoutId id="2147524619" r:id="rId5"/>
    <p:sldLayoutId id="2147524620" r:id="rId6"/>
    <p:sldLayoutId id="2147524621" r:id="rId7"/>
    <p:sldLayoutId id="2147524622" r:id="rId8"/>
    <p:sldLayoutId id="2147524623" r:id="rId9"/>
    <p:sldLayoutId id="2147524624" r:id="rId10"/>
    <p:sldLayoutId id="2147524625" r:id="rId11"/>
    <p:sldLayoutId id="2147524626" r:id="rId12"/>
    <p:sldLayoutId id="2147524736" r:id="rId13"/>
    <p:sldLayoutId id="2147524737" r:id="rId14"/>
    <p:sldLayoutId id="2147524738" r:id="rId1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97B51946-4B7E-42DB-A843-305AC16D9235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70" name="Line 1042"/>
          <p:cNvSpPr>
            <a:spLocks noChangeShapeType="1"/>
          </p:cNvSpPr>
          <p:nvPr/>
        </p:nvSpPr>
        <p:spPr bwMode="auto">
          <a:xfrm>
            <a:off x="609600" y="1143000"/>
            <a:ext cx="8001000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50" name="Rectangle 10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6151" name="Picture 11" descr="chrmblue_std smal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AFIT(good)"/>
          <p:cNvPicPr>
            <a:picLocks noChangeAspect="1" noChangeArrowheads="1"/>
          </p:cNvPicPr>
          <p:nvPr/>
        </p:nvPicPr>
        <p:blipFill>
          <a:blip r:embed="rId1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24739" r:id="rId1"/>
    <p:sldLayoutId id="2147524627" r:id="rId2"/>
    <p:sldLayoutId id="2147524628" r:id="rId3"/>
    <p:sldLayoutId id="2147524629" r:id="rId4"/>
    <p:sldLayoutId id="2147524630" r:id="rId5"/>
    <p:sldLayoutId id="2147524631" r:id="rId6"/>
    <p:sldLayoutId id="2147524632" r:id="rId7"/>
    <p:sldLayoutId id="2147524633" r:id="rId8"/>
    <p:sldLayoutId id="2147524634" r:id="rId9"/>
    <p:sldLayoutId id="2147524635" r:id="rId10"/>
    <p:sldLayoutId id="2147524636" r:id="rId11"/>
    <p:sldLayoutId id="2147524637" r:id="rId12"/>
    <p:sldLayoutId id="2147524740" r:id="rId13"/>
    <p:sldLayoutId id="2147524741" r:id="rId14"/>
    <p:sldLayoutId id="2147524742" r:id="rId1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484B0A11-311F-48A5-8F24-439D65C8C74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70" name="Line 1042"/>
          <p:cNvSpPr>
            <a:spLocks noChangeShapeType="1"/>
          </p:cNvSpPr>
          <p:nvPr/>
        </p:nvSpPr>
        <p:spPr bwMode="auto">
          <a:xfrm>
            <a:off x="609600" y="1143000"/>
            <a:ext cx="8001000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10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175" name="Picture 11" descr="chrmblue_std smal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AFIT(good)"/>
          <p:cNvPicPr>
            <a:picLocks noChangeAspect="1" noChangeArrowheads="1"/>
          </p:cNvPicPr>
          <p:nvPr/>
        </p:nvPicPr>
        <p:blipFill>
          <a:blip r:embed="rId1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24743" r:id="rId1"/>
    <p:sldLayoutId id="2147524638" r:id="rId2"/>
    <p:sldLayoutId id="2147524639" r:id="rId3"/>
    <p:sldLayoutId id="2147524640" r:id="rId4"/>
    <p:sldLayoutId id="2147524641" r:id="rId5"/>
    <p:sldLayoutId id="2147524642" r:id="rId6"/>
    <p:sldLayoutId id="2147524643" r:id="rId7"/>
    <p:sldLayoutId id="2147524644" r:id="rId8"/>
    <p:sldLayoutId id="2147524645" r:id="rId9"/>
    <p:sldLayoutId id="2147524646" r:id="rId10"/>
    <p:sldLayoutId id="2147524647" r:id="rId11"/>
    <p:sldLayoutId id="2147524648" r:id="rId12"/>
    <p:sldLayoutId id="2147524744" r:id="rId13"/>
    <p:sldLayoutId id="2147524745" r:id="rId14"/>
    <p:sldLayoutId id="2147524746" r:id="rId1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BA930CF5-70D0-4406-8E77-36AA7DB85AE1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70" name="Line 1042"/>
          <p:cNvSpPr>
            <a:spLocks noChangeShapeType="1"/>
          </p:cNvSpPr>
          <p:nvPr/>
        </p:nvSpPr>
        <p:spPr bwMode="auto">
          <a:xfrm>
            <a:off x="609600" y="1143000"/>
            <a:ext cx="8001000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198" name="Rectangle 10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8199" name="Picture 11" descr="chrmblue_std small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AFIT(good)"/>
          <p:cNvPicPr>
            <a:picLocks noChangeAspect="1" noChangeArrowheads="1"/>
          </p:cNvPicPr>
          <p:nvPr/>
        </p:nvPicPr>
        <p:blipFill>
          <a:blip r:embed="rId17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24747" r:id="rId1"/>
    <p:sldLayoutId id="2147524649" r:id="rId2"/>
    <p:sldLayoutId id="2147524650" r:id="rId3"/>
    <p:sldLayoutId id="2147524651" r:id="rId4"/>
    <p:sldLayoutId id="2147524652" r:id="rId5"/>
    <p:sldLayoutId id="2147524653" r:id="rId6"/>
    <p:sldLayoutId id="2147524654" r:id="rId7"/>
    <p:sldLayoutId id="2147524655" r:id="rId8"/>
    <p:sldLayoutId id="2147524656" r:id="rId9"/>
    <p:sldLayoutId id="2147524657" r:id="rId10"/>
    <p:sldLayoutId id="2147524658" r:id="rId11"/>
    <p:sldLayoutId id="2147524659" r:id="rId12"/>
    <p:sldLayoutId id="2147524748" r:id="rId13"/>
    <p:sldLayoutId id="2147524749" r:id="rId14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62315489-79C7-4AFD-9176-8DCF185964D8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70" name="Line 1042"/>
          <p:cNvSpPr>
            <a:spLocks noChangeShapeType="1"/>
          </p:cNvSpPr>
          <p:nvPr/>
        </p:nvSpPr>
        <p:spPr bwMode="auto">
          <a:xfrm>
            <a:off x="609600" y="1143000"/>
            <a:ext cx="8001000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22" name="Rectangle 10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9223" name="Picture 11" descr="chrmblue_std smal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6850" y="128588"/>
            <a:ext cx="80327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AFIT(good)"/>
          <p:cNvPicPr>
            <a:picLocks noChangeAspect="1" noChangeArrowheads="1"/>
          </p:cNvPicPr>
          <p:nvPr/>
        </p:nvPicPr>
        <p:blipFill>
          <a:blip r:embed="rId1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0" y="152400"/>
            <a:ext cx="1447800" cy="6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24751" r:id="rId1"/>
    <p:sldLayoutId id="2147524660" r:id="rId2"/>
    <p:sldLayoutId id="2147524661" r:id="rId3"/>
    <p:sldLayoutId id="2147524662" r:id="rId4"/>
    <p:sldLayoutId id="2147524663" r:id="rId5"/>
    <p:sldLayoutId id="2147524664" r:id="rId6"/>
    <p:sldLayoutId id="2147524665" r:id="rId7"/>
    <p:sldLayoutId id="2147524666" r:id="rId8"/>
    <p:sldLayoutId id="2147524667" r:id="rId9"/>
    <p:sldLayoutId id="2147524668" r:id="rId10"/>
    <p:sldLayoutId id="2147524669" r:id="rId11"/>
    <p:sldLayoutId id="2147524670" r:id="rId12"/>
    <p:sldLayoutId id="2147524752" r:id="rId13"/>
    <p:sldLayoutId id="2147524753" r:id="rId14"/>
    <p:sldLayoutId id="2147524754" r:id="rId1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6781800" cy="1066800"/>
          </a:xfrm>
        </p:spPr>
        <p:txBody>
          <a:bodyPr/>
          <a:lstStyle/>
          <a:p>
            <a:r>
              <a:rPr lang="en-US" sz="3200" dirty="0">
                <a:effectLst/>
              </a:rPr>
              <a:t>MRL 6 Artifacts (at End of TMRR)</a:t>
            </a: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dirty="0" smtClean="0">
                <a:solidFill>
                  <a:srgbClr val="1632AA"/>
                </a:solidFill>
                <a:effectLst/>
              </a:rPr>
              <a:t>Page 1 of 6</a:t>
            </a:r>
            <a:endParaRPr lang="en-US" sz="3200" dirty="0" smtClean="0">
              <a:solidFill>
                <a:srgbClr val="1632AA"/>
              </a:solidFill>
              <a:effectLst/>
            </a:endParaRPr>
          </a:p>
        </p:txBody>
      </p:sp>
      <p:sp>
        <p:nvSpPr>
          <p:cNvPr id="111619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</p:spPr>
        <p:txBody>
          <a:bodyPr anchor="ctr"/>
          <a:lstStyle/>
          <a:p>
            <a:pPr marL="457200" indent="-457200">
              <a:buFont typeface="+mj-lt"/>
              <a:buAutoNum type="arabicParenR"/>
            </a:pPr>
            <a:r>
              <a:rPr lang="en-US" sz="1600" dirty="0" smtClean="0"/>
              <a:t>Technology </a:t>
            </a:r>
            <a:r>
              <a:rPr lang="en-US" sz="1600" dirty="0"/>
              <a:t>Readiness </a:t>
            </a:r>
            <a:r>
              <a:rPr lang="en-US" sz="1600" dirty="0" smtClean="0"/>
              <a:t>Assessment (TRA) is at </a:t>
            </a:r>
            <a:r>
              <a:rPr lang="en-US" sz="1600" dirty="0"/>
              <a:t>TRL 6 or </a:t>
            </a:r>
            <a:r>
              <a:rPr lang="en-US" sz="1600" dirty="0" smtClean="0"/>
              <a:t>greater [</a:t>
            </a:r>
            <a:r>
              <a:rPr lang="en-US" sz="1600" u="sng" dirty="0" smtClean="0"/>
              <a:t>TRA Report</a:t>
            </a:r>
            <a:r>
              <a:rPr lang="en-US" sz="1600" dirty="0" smtClean="0"/>
              <a:t> is TRL of 8]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600" dirty="0" smtClean="0"/>
              <a:t>An industrial </a:t>
            </a:r>
            <a:r>
              <a:rPr lang="en-US" sz="1600" dirty="0"/>
              <a:t>base capabilities assessment for MS B </a:t>
            </a:r>
            <a:r>
              <a:rPr lang="en-US" sz="1600" dirty="0" smtClean="0"/>
              <a:t>has been </a:t>
            </a:r>
            <a:r>
              <a:rPr lang="en-US" sz="1600" dirty="0"/>
              <a:t>completed </a:t>
            </a:r>
            <a:r>
              <a:rPr lang="en-US" sz="1600" dirty="0" smtClean="0"/>
              <a:t>[</a:t>
            </a:r>
            <a:r>
              <a:rPr lang="en-US" sz="1600" u="sng" dirty="0" smtClean="0"/>
              <a:t>Industrial </a:t>
            </a:r>
            <a:r>
              <a:rPr lang="en-US" sz="1600" u="sng" dirty="0"/>
              <a:t>base capabilities </a:t>
            </a:r>
            <a:r>
              <a:rPr lang="en-US" sz="1600" u="sng" dirty="0" smtClean="0"/>
              <a:t>assessment</a:t>
            </a:r>
            <a:r>
              <a:rPr lang="en-US" sz="1600" dirty="0" smtClean="0"/>
              <a:t>]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600" dirty="0" smtClean="0"/>
              <a:t>Plans </a:t>
            </a:r>
            <a:r>
              <a:rPr lang="en-US" sz="1600" dirty="0"/>
              <a:t>to minimize sole/single/foreign sources and obsolescence issues </a:t>
            </a:r>
            <a:r>
              <a:rPr lang="en-US" sz="1600" dirty="0" smtClean="0"/>
              <a:t>are complete [</a:t>
            </a:r>
            <a:r>
              <a:rPr lang="en-US" sz="1600" u="sng" dirty="0" smtClean="0"/>
              <a:t>Supplier management policy/procedure</a:t>
            </a:r>
            <a:r>
              <a:rPr lang="en-US" sz="1600" dirty="0" smtClean="0"/>
              <a:t>]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600" dirty="0" smtClean="0"/>
              <a:t>The </a:t>
            </a:r>
            <a:r>
              <a:rPr lang="en-US" sz="1600" dirty="0"/>
              <a:t>need for sole/single/foreign sources </a:t>
            </a:r>
            <a:r>
              <a:rPr lang="en-US" sz="1600" dirty="0" smtClean="0"/>
              <a:t>has been </a:t>
            </a:r>
            <a:r>
              <a:rPr lang="en-US" sz="1600" dirty="0"/>
              <a:t>justified </a:t>
            </a:r>
            <a:r>
              <a:rPr lang="en-US" sz="1600" dirty="0" smtClean="0"/>
              <a:t>[</a:t>
            </a:r>
            <a:r>
              <a:rPr lang="en-US" sz="1600" u="sng" dirty="0"/>
              <a:t>Industrial base capabilities </a:t>
            </a:r>
            <a:r>
              <a:rPr lang="en-US" sz="1600" u="sng" dirty="0" smtClean="0"/>
              <a:t>assessment with </a:t>
            </a:r>
            <a:r>
              <a:rPr lang="en-US" sz="1600" u="sng" dirty="0"/>
              <a:t>Program Memo</a:t>
            </a:r>
            <a:r>
              <a:rPr lang="en-US" sz="1600" dirty="0"/>
              <a:t>]</a:t>
            </a:r>
            <a:endParaRPr lang="en-US" sz="1600" dirty="0" smtClean="0"/>
          </a:p>
          <a:p>
            <a:pPr marL="457200" indent="-457200">
              <a:buFont typeface="+mj-lt"/>
              <a:buAutoNum type="arabicParenR"/>
            </a:pPr>
            <a:r>
              <a:rPr lang="en-US" sz="1600" dirty="0" smtClean="0"/>
              <a:t>The </a:t>
            </a:r>
            <a:r>
              <a:rPr lang="en-US" sz="1600" dirty="0"/>
              <a:t>required manufacturing technology development solutions </a:t>
            </a:r>
            <a:r>
              <a:rPr lang="en-US" sz="1600" dirty="0" smtClean="0"/>
              <a:t>have been </a:t>
            </a:r>
            <a:r>
              <a:rPr lang="en-US" sz="1600" dirty="0"/>
              <a:t>demonstrated in a production relevant environment </a:t>
            </a:r>
            <a:r>
              <a:rPr lang="en-US" sz="1600" dirty="0" smtClean="0"/>
              <a:t>[Manufacturing </a:t>
            </a:r>
            <a:r>
              <a:rPr lang="en-US" sz="1600" dirty="0"/>
              <a:t>technology development p</a:t>
            </a:r>
            <a:r>
              <a:rPr lang="en-US" sz="1600" dirty="0" smtClean="0"/>
              <a:t>lans)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600" dirty="0" smtClean="0"/>
              <a:t>Producibility </a:t>
            </a:r>
            <a:r>
              <a:rPr lang="en-US" sz="1600" dirty="0"/>
              <a:t>assessments and producibility trade studies </a:t>
            </a:r>
            <a:r>
              <a:rPr lang="en-US" sz="1600" dirty="0" smtClean="0"/>
              <a:t>of </a:t>
            </a:r>
            <a:r>
              <a:rPr lang="en-US" sz="1600" dirty="0"/>
              <a:t>key technologies</a:t>
            </a:r>
            <a:r>
              <a:rPr lang="en-US" sz="1600" dirty="0" smtClean="0"/>
              <a:t>/ components have been </a:t>
            </a:r>
            <a:r>
              <a:rPr lang="en-US" sz="1600" dirty="0"/>
              <a:t>completed [Producibility </a:t>
            </a:r>
            <a:r>
              <a:rPr lang="en-US" sz="1600" dirty="0" smtClean="0"/>
              <a:t>assessments &amp; trade studies]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600" dirty="0" smtClean="0"/>
              <a:t>The </a:t>
            </a:r>
            <a:r>
              <a:rPr lang="en-US" sz="1600" dirty="0"/>
              <a:t>preliminary design choices </a:t>
            </a:r>
            <a:r>
              <a:rPr lang="en-US" sz="1600" dirty="0" smtClean="0"/>
              <a:t>have been assessed </a:t>
            </a:r>
            <a:r>
              <a:rPr lang="en-US" sz="1600" dirty="0"/>
              <a:t>against manufacturing processes and industrial base capability </a:t>
            </a:r>
            <a:r>
              <a:rPr lang="en-US" sz="1600" dirty="0" smtClean="0"/>
              <a:t>constraints [Trade studies]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600" dirty="0" smtClean="0"/>
              <a:t>The </a:t>
            </a:r>
            <a:r>
              <a:rPr lang="en-US" sz="1600" dirty="0"/>
              <a:t>producibility enhancement efforts (e.g., Design For Manufacturing and Design for Assembly) </a:t>
            </a:r>
            <a:r>
              <a:rPr lang="en-US" sz="1600" dirty="0" smtClean="0"/>
              <a:t>have been initiated [Producibility </a:t>
            </a:r>
            <a:r>
              <a:rPr lang="en-US" sz="1600" dirty="0"/>
              <a:t>enhancement </a:t>
            </a:r>
            <a:r>
              <a:rPr lang="en-US" sz="1600" dirty="0" smtClean="0"/>
              <a:t>efforts]</a:t>
            </a: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950DB50-C948-4ACF-9232-3520B3C3998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47399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6781800" cy="1066800"/>
          </a:xfrm>
        </p:spPr>
        <p:txBody>
          <a:bodyPr/>
          <a:lstStyle/>
          <a:p>
            <a:r>
              <a:rPr lang="en-US" sz="3200" dirty="0">
                <a:effectLst/>
              </a:rPr>
              <a:t>MRL 6 Artifacts (at End of TMRR)</a:t>
            </a: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dirty="0" smtClean="0">
                <a:solidFill>
                  <a:srgbClr val="1632AA"/>
                </a:solidFill>
                <a:effectLst/>
              </a:rPr>
              <a:t>Page 2 of 6</a:t>
            </a:r>
            <a:endParaRPr lang="en-US" sz="3200" dirty="0" smtClean="0">
              <a:solidFill>
                <a:srgbClr val="1632AA"/>
              </a:solidFill>
              <a:effectLst/>
            </a:endParaRPr>
          </a:p>
        </p:txBody>
      </p:sp>
      <p:sp>
        <p:nvSpPr>
          <p:cNvPr id="111619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</p:spPr>
        <p:txBody>
          <a:bodyPr anchor="ctr"/>
          <a:lstStyle/>
          <a:p>
            <a:pPr marL="457200" indent="-457200">
              <a:buFont typeface="+mj-lt"/>
              <a:buAutoNum type="arabicParenR" startAt="9"/>
            </a:pPr>
            <a:r>
              <a:rPr lang="en-US" sz="1600" dirty="0" smtClean="0"/>
              <a:t>A </a:t>
            </a:r>
            <a:r>
              <a:rPr lang="en-US" sz="1600" dirty="0"/>
              <a:t>system allocated baseline </a:t>
            </a:r>
            <a:r>
              <a:rPr lang="en-US" sz="1600" dirty="0" smtClean="0"/>
              <a:t>has been </a:t>
            </a:r>
            <a:r>
              <a:rPr lang="en-US" sz="1600" dirty="0"/>
              <a:t>established </a:t>
            </a:r>
            <a:r>
              <a:rPr lang="en-US" sz="1600" dirty="0" smtClean="0"/>
              <a:t>[System Allocated </a:t>
            </a:r>
            <a:r>
              <a:rPr lang="en-US" sz="1600" dirty="0"/>
              <a:t>B</a:t>
            </a:r>
            <a:r>
              <a:rPr lang="en-US" sz="1600" dirty="0" smtClean="0"/>
              <a:t>aseline]</a:t>
            </a:r>
          </a:p>
          <a:p>
            <a:pPr marL="457200" indent="-457200">
              <a:buFont typeface="+mj-lt"/>
              <a:buAutoNum type="arabicParenR" startAt="9"/>
            </a:pPr>
            <a:r>
              <a:rPr lang="en-US" sz="1600" dirty="0" smtClean="0"/>
              <a:t>The </a:t>
            </a:r>
            <a:r>
              <a:rPr lang="en-US" sz="1600" dirty="0"/>
              <a:t>product requirements and features </a:t>
            </a:r>
            <a:r>
              <a:rPr lang="en-US" sz="1600" dirty="0" smtClean="0"/>
              <a:t>are well </a:t>
            </a:r>
            <a:r>
              <a:rPr lang="en-US" sz="1600" dirty="0"/>
              <a:t>enough defined to support Preliminary Design </a:t>
            </a:r>
            <a:r>
              <a:rPr lang="en-US" sz="1600" dirty="0" smtClean="0"/>
              <a:t>Review (PDR) [</a:t>
            </a:r>
            <a:r>
              <a:rPr lang="en-US" sz="1600" dirty="0"/>
              <a:t>Defined product requirements and </a:t>
            </a:r>
            <a:r>
              <a:rPr lang="en-US" sz="1600" dirty="0" smtClean="0"/>
              <a:t>features]</a:t>
            </a:r>
            <a:endParaRPr lang="en-US" sz="1600" dirty="0"/>
          </a:p>
          <a:p>
            <a:pPr marL="457200" indent="-457200">
              <a:buFont typeface="+mj-lt"/>
              <a:buAutoNum type="arabicParenR" startAt="9"/>
            </a:pPr>
            <a:r>
              <a:rPr lang="en-US" sz="1600" dirty="0" smtClean="0"/>
              <a:t>Product </a:t>
            </a:r>
            <a:r>
              <a:rPr lang="en-US" sz="1600" dirty="0"/>
              <a:t>data essential for </a:t>
            </a:r>
            <a:r>
              <a:rPr lang="en-US" sz="1600" dirty="0" smtClean="0"/>
              <a:t>subsystem/system </a:t>
            </a:r>
            <a:r>
              <a:rPr lang="en-US" sz="1600" dirty="0"/>
              <a:t>prototyping </a:t>
            </a:r>
            <a:r>
              <a:rPr lang="en-US" sz="1600" dirty="0" smtClean="0"/>
              <a:t>has been released [Prototype product data released]</a:t>
            </a:r>
          </a:p>
          <a:p>
            <a:pPr marL="457200" indent="-457200">
              <a:buFont typeface="+mj-lt"/>
              <a:buAutoNum type="arabicParenR" startAt="9"/>
            </a:pPr>
            <a:r>
              <a:rPr lang="en-US" sz="1600" dirty="0" smtClean="0"/>
              <a:t>All </a:t>
            </a:r>
            <a:r>
              <a:rPr lang="en-US" sz="1600" dirty="0"/>
              <a:t>enabling/critical technologies/components </a:t>
            </a:r>
            <a:r>
              <a:rPr lang="en-US" sz="1600" dirty="0" smtClean="0"/>
              <a:t>have been </a:t>
            </a:r>
            <a:r>
              <a:rPr lang="en-US" sz="1600" dirty="0" err="1" smtClean="0"/>
              <a:t>demo’d</a:t>
            </a:r>
            <a:r>
              <a:rPr lang="en-US" sz="1600" dirty="0" smtClean="0"/>
              <a:t> [Demonstration documentation]</a:t>
            </a:r>
          </a:p>
          <a:p>
            <a:pPr marL="457200" indent="-457200">
              <a:buFont typeface="+mj-lt"/>
              <a:buAutoNum type="arabicParenR" startAt="9"/>
            </a:pPr>
            <a:r>
              <a:rPr lang="en-US" sz="1600" dirty="0" smtClean="0"/>
              <a:t>Preliminary </a:t>
            </a:r>
            <a:r>
              <a:rPr lang="en-US" sz="1600" dirty="0"/>
              <a:t>design Key Characteristics (KC) </a:t>
            </a:r>
            <a:r>
              <a:rPr lang="en-US" sz="1600" dirty="0" smtClean="0"/>
              <a:t>have been </a:t>
            </a:r>
            <a:r>
              <a:rPr lang="en-US" sz="1600" dirty="0"/>
              <a:t>defined and </a:t>
            </a:r>
            <a:r>
              <a:rPr lang="en-US" sz="1600" dirty="0" smtClean="0"/>
              <a:t>mitigation </a:t>
            </a:r>
            <a:r>
              <a:rPr lang="en-US" sz="1600" dirty="0"/>
              <a:t>plans </a:t>
            </a:r>
            <a:r>
              <a:rPr lang="en-US" sz="1600" dirty="0" smtClean="0"/>
              <a:t>are in </a:t>
            </a:r>
            <a:r>
              <a:rPr lang="en-US" sz="1600" dirty="0"/>
              <a:t>development [Preliminary </a:t>
            </a:r>
            <a:r>
              <a:rPr lang="en-US" sz="1600" dirty="0" smtClean="0"/>
              <a:t>KCs documented and </a:t>
            </a:r>
            <a:r>
              <a:rPr lang="en-US" sz="1600" dirty="0"/>
              <a:t>mitigation </a:t>
            </a:r>
            <a:r>
              <a:rPr lang="en-US" sz="1600" dirty="0" smtClean="0"/>
              <a:t>plans] </a:t>
            </a:r>
          </a:p>
          <a:p>
            <a:pPr marL="457200" indent="-457200">
              <a:buFont typeface="+mj-lt"/>
              <a:buAutoNum type="arabicParenR" startAt="9"/>
            </a:pPr>
            <a:r>
              <a:rPr lang="en-US" sz="1600" dirty="0" smtClean="0"/>
              <a:t>Cost </a:t>
            </a:r>
            <a:r>
              <a:rPr lang="en-US" sz="1600" dirty="0"/>
              <a:t>models </a:t>
            </a:r>
            <a:r>
              <a:rPr lang="en-US" sz="1600" dirty="0" smtClean="0"/>
              <a:t>have been </a:t>
            </a:r>
            <a:r>
              <a:rPr lang="en-US" sz="1600" dirty="0"/>
              <a:t>updated with design requirements, material specifications, tolerances, integrated master schedule, results of system/subsystem simulations and </a:t>
            </a:r>
            <a:r>
              <a:rPr lang="en-US" sz="1600" dirty="0" smtClean="0"/>
              <a:t>production </a:t>
            </a:r>
            <a:r>
              <a:rPr lang="en-US" sz="1600" dirty="0"/>
              <a:t>relevant prototype </a:t>
            </a:r>
            <a:r>
              <a:rPr lang="en-US" sz="1600" dirty="0" smtClean="0"/>
              <a:t>demonstrations [Cost model information]</a:t>
            </a:r>
          </a:p>
          <a:p>
            <a:pPr marL="457200" indent="-457200">
              <a:buFont typeface="+mj-lt"/>
              <a:buAutoNum type="arabicParenR" startAt="9"/>
            </a:pPr>
            <a:r>
              <a:rPr lang="en-US" sz="1600" dirty="0" smtClean="0"/>
              <a:t>Cost </a:t>
            </a:r>
            <a:r>
              <a:rPr lang="en-US" sz="1600" dirty="0"/>
              <a:t>targets </a:t>
            </a:r>
            <a:r>
              <a:rPr lang="en-US" sz="1600" dirty="0" smtClean="0"/>
              <a:t>have been </a:t>
            </a:r>
            <a:r>
              <a:rPr lang="en-US" sz="1600" dirty="0"/>
              <a:t>allocated to subsystems [Cost model </a:t>
            </a:r>
            <a:r>
              <a:rPr lang="en-US" sz="1600" dirty="0" smtClean="0"/>
              <a:t>information reflects subsystem cost targets] </a:t>
            </a:r>
            <a:endParaRPr lang="en-US" sz="1600" dirty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950DB50-C948-4ACF-9232-3520B3C39984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7233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6781800" cy="1066800"/>
          </a:xfrm>
        </p:spPr>
        <p:txBody>
          <a:bodyPr/>
          <a:lstStyle/>
          <a:p>
            <a:r>
              <a:rPr lang="en-US" sz="3200" dirty="0">
                <a:effectLst/>
              </a:rPr>
              <a:t>MRL 6 Artifacts (at End of TMRR)</a:t>
            </a: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dirty="0" smtClean="0">
                <a:solidFill>
                  <a:srgbClr val="1632AA"/>
                </a:solidFill>
                <a:effectLst/>
              </a:rPr>
              <a:t>Page 3 of 6</a:t>
            </a:r>
            <a:endParaRPr lang="en-US" sz="3200" dirty="0" smtClean="0">
              <a:solidFill>
                <a:srgbClr val="1632AA"/>
              </a:solidFill>
              <a:effectLst/>
            </a:endParaRPr>
          </a:p>
        </p:txBody>
      </p:sp>
      <p:sp>
        <p:nvSpPr>
          <p:cNvPr id="111619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</p:spPr>
        <p:txBody>
          <a:bodyPr anchor="ctr"/>
          <a:lstStyle/>
          <a:p>
            <a:pPr marL="457200" indent="-457200">
              <a:buFont typeface="+mj-lt"/>
              <a:buAutoNum type="arabicParenR" startAt="16"/>
            </a:pPr>
            <a:r>
              <a:rPr lang="en-US" sz="1600" dirty="0" smtClean="0"/>
              <a:t>Cost </a:t>
            </a:r>
            <a:r>
              <a:rPr lang="en-US" sz="1600" dirty="0"/>
              <a:t>reduction and avoidance strategies </a:t>
            </a:r>
            <a:r>
              <a:rPr lang="en-US" sz="1600" dirty="0" smtClean="0"/>
              <a:t>have been </a:t>
            </a:r>
            <a:r>
              <a:rPr lang="en-US" sz="1600" dirty="0"/>
              <a:t>developed [Cost reduction and avoidance </a:t>
            </a:r>
            <a:r>
              <a:rPr lang="en-US" sz="1600" dirty="0" smtClean="0"/>
              <a:t>strategies]</a:t>
            </a:r>
          </a:p>
          <a:p>
            <a:pPr marL="457200" indent="-457200">
              <a:buFont typeface="+mj-lt"/>
              <a:buAutoNum type="arabicParenR" startAt="16"/>
            </a:pPr>
            <a:r>
              <a:rPr lang="en-US" sz="1600" dirty="0" smtClean="0"/>
              <a:t>Manufacturing </a:t>
            </a:r>
            <a:r>
              <a:rPr lang="en-US" sz="1600" dirty="0"/>
              <a:t>cost drivers </a:t>
            </a:r>
            <a:r>
              <a:rPr lang="en-US" sz="1600" dirty="0" smtClean="0"/>
              <a:t>are included in </a:t>
            </a:r>
            <a:r>
              <a:rPr lang="en-US" sz="1600" dirty="0"/>
              <a:t>"Should-Cost" models ["Should-Cost" </a:t>
            </a:r>
            <a:r>
              <a:rPr lang="en-US" sz="1600" dirty="0" smtClean="0"/>
              <a:t>model]</a:t>
            </a:r>
          </a:p>
          <a:p>
            <a:pPr marL="457200" indent="-457200">
              <a:buFont typeface="+mj-lt"/>
              <a:buAutoNum type="arabicParenR" startAt="16"/>
            </a:pPr>
            <a:r>
              <a:rPr lang="en-US" sz="1600" dirty="0" smtClean="0"/>
              <a:t>The </a:t>
            </a:r>
            <a:r>
              <a:rPr lang="en-US" sz="1600" dirty="0"/>
              <a:t>program </a:t>
            </a:r>
            <a:r>
              <a:rPr lang="en-US" sz="1600" dirty="0" smtClean="0"/>
              <a:t>has </a:t>
            </a:r>
            <a:r>
              <a:rPr lang="en-US" sz="1600" dirty="0"/>
              <a:t>a reasonable budget estimate for reaching MRL 8 by Milestone C [budget </a:t>
            </a:r>
            <a:r>
              <a:rPr lang="en-US" sz="1600" dirty="0" smtClean="0"/>
              <a:t>estimate]</a:t>
            </a:r>
          </a:p>
          <a:p>
            <a:pPr marL="457200" indent="-457200">
              <a:buFont typeface="+mj-lt"/>
              <a:buAutoNum type="arabicParenR" startAt="16"/>
            </a:pPr>
            <a:r>
              <a:rPr lang="en-US" sz="1600" dirty="0" smtClean="0"/>
              <a:t>The </a:t>
            </a:r>
            <a:r>
              <a:rPr lang="en-US" sz="1600" dirty="0"/>
              <a:t>cost estimate </a:t>
            </a:r>
            <a:r>
              <a:rPr lang="en-US" sz="1600" dirty="0" smtClean="0"/>
              <a:t>includes </a:t>
            </a:r>
            <a:r>
              <a:rPr lang="en-US" sz="1600" dirty="0"/>
              <a:t>capital investment for production-representative equipment by CDR and pilot line equipment by Milestone C [cost estimate includes capital </a:t>
            </a:r>
            <a:r>
              <a:rPr lang="en-US" sz="1600" dirty="0" smtClean="0"/>
              <a:t>investment]</a:t>
            </a:r>
          </a:p>
          <a:p>
            <a:pPr marL="457200" indent="-457200">
              <a:buFont typeface="+mj-lt"/>
              <a:buAutoNum type="arabicParenR" startAt="16"/>
            </a:pPr>
            <a:r>
              <a:rPr lang="en-US" sz="1600" dirty="0" smtClean="0"/>
              <a:t>All </a:t>
            </a:r>
            <a:r>
              <a:rPr lang="en-US" sz="1600" dirty="0"/>
              <a:t>outstanding MRL 6 risk areas </a:t>
            </a:r>
            <a:r>
              <a:rPr lang="en-US" sz="1600" dirty="0" smtClean="0"/>
              <a:t>are understood </a:t>
            </a:r>
            <a:r>
              <a:rPr lang="en-US" sz="1600" dirty="0"/>
              <a:t>with approved mitigation plans in place [approved mitigation </a:t>
            </a:r>
            <a:r>
              <a:rPr lang="en-US" sz="1600" dirty="0" smtClean="0"/>
              <a:t>plans]</a:t>
            </a:r>
          </a:p>
          <a:p>
            <a:pPr marL="457200" indent="-457200">
              <a:buFont typeface="+mj-lt"/>
              <a:buAutoNum type="arabicParenR" startAt="16"/>
            </a:pPr>
            <a:r>
              <a:rPr lang="en-US" sz="1600" dirty="0" smtClean="0"/>
              <a:t>Material </a:t>
            </a:r>
            <a:r>
              <a:rPr lang="en-US" sz="1600" dirty="0"/>
              <a:t>maturity </a:t>
            </a:r>
            <a:r>
              <a:rPr lang="en-US" sz="1600" dirty="0" smtClean="0"/>
              <a:t>has been </a:t>
            </a:r>
            <a:r>
              <a:rPr lang="en-US" sz="1600" dirty="0"/>
              <a:t>verified with technology demonstration articles [</a:t>
            </a:r>
            <a:r>
              <a:rPr lang="en-US" sz="1600" dirty="0" smtClean="0"/>
              <a:t>verification documentation]</a:t>
            </a:r>
          </a:p>
          <a:p>
            <a:pPr marL="457200" indent="-457200">
              <a:buFont typeface="+mj-lt"/>
              <a:buAutoNum type="arabicParenR" startAt="16"/>
            </a:pPr>
            <a:r>
              <a:rPr lang="en-US" sz="1600" dirty="0" smtClean="0"/>
              <a:t>Preliminary </a:t>
            </a:r>
            <a:r>
              <a:rPr lang="en-US" sz="1600" dirty="0"/>
              <a:t>material specifications </a:t>
            </a:r>
            <a:r>
              <a:rPr lang="en-US" sz="1600" dirty="0" smtClean="0"/>
              <a:t>are in </a:t>
            </a:r>
            <a:r>
              <a:rPr lang="en-US" sz="1600" dirty="0"/>
              <a:t>place [material </a:t>
            </a:r>
            <a:r>
              <a:rPr lang="en-US" sz="1600" dirty="0" smtClean="0"/>
              <a:t>specifications]</a:t>
            </a:r>
          </a:p>
          <a:p>
            <a:pPr marL="457200" indent="-457200">
              <a:buFont typeface="+mj-lt"/>
              <a:buAutoNum type="arabicParenR" startAt="16"/>
            </a:pPr>
            <a:r>
              <a:rPr lang="en-US" sz="1600" dirty="0" smtClean="0"/>
              <a:t>All material </a:t>
            </a:r>
            <a:r>
              <a:rPr lang="en-US" sz="1600" dirty="0"/>
              <a:t>properties </a:t>
            </a:r>
            <a:r>
              <a:rPr lang="en-US" sz="1600" dirty="0" smtClean="0"/>
              <a:t>have been </a:t>
            </a:r>
            <a:r>
              <a:rPr lang="en-US" sz="1600" dirty="0"/>
              <a:t>adequately characterized [material properties </a:t>
            </a:r>
            <a:r>
              <a:rPr lang="en-US" sz="1600" dirty="0" smtClean="0"/>
              <a:t>characterization documented]</a:t>
            </a: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950DB50-C948-4ACF-9232-3520B3C39984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65199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6781800" cy="1066800"/>
          </a:xfrm>
        </p:spPr>
        <p:txBody>
          <a:bodyPr/>
          <a:lstStyle/>
          <a:p>
            <a:r>
              <a:rPr lang="en-US" sz="3200" dirty="0">
                <a:effectLst/>
              </a:rPr>
              <a:t>MRL 6 Artifacts (at End of TMRR</a:t>
            </a:r>
            <a:r>
              <a:rPr lang="en-US" sz="3200" dirty="0" smtClean="0">
                <a:effectLst/>
              </a:rPr>
              <a:t>)</a:t>
            </a:r>
            <a:r>
              <a:rPr lang="en-US" sz="2800" dirty="0" smtClean="0">
                <a:effectLst/>
              </a:rPr>
              <a:t/>
            </a:r>
            <a:br>
              <a:rPr lang="en-US" sz="2800" dirty="0" smtClean="0">
                <a:effectLst/>
              </a:rPr>
            </a:br>
            <a:r>
              <a:rPr lang="en-US" sz="2800" dirty="0" smtClean="0">
                <a:solidFill>
                  <a:srgbClr val="1632AA"/>
                </a:solidFill>
                <a:effectLst/>
              </a:rPr>
              <a:t>Page 4 of 6</a:t>
            </a:r>
            <a:endParaRPr lang="en-US" sz="3200" dirty="0" smtClean="0">
              <a:solidFill>
                <a:srgbClr val="1632AA"/>
              </a:solidFill>
              <a:effectLst/>
            </a:endParaRPr>
          </a:p>
        </p:txBody>
      </p:sp>
      <p:sp>
        <p:nvSpPr>
          <p:cNvPr id="111619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</p:spPr>
        <p:txBody>
          <a:bodyPr anchor="ctr"/>
          <a:lstStyle/>
          <a:p>
            <a:pPr marL="457200" indent="-457200">
              <a:buFont typeface="+mj-lt"/>
              <a:buAutoNum type="arabicPeriod" startAt="24"/>
            </a:pPr>
            <a:r>
              <a:rPr lang="en-US" sz="1600" dirty="0" smtClean="0"/>
              <a:t>Material </a:t>
            </a:r>
            <a:r>
              <a:rPr lang="en-US" sz="1600" dirty="0"/>
              <a:t>availability issues </a:t>
            </a:r>
            <a:r>
              <a:rPr lang="en-US" sz="1600" dirty="0" smtClean="0"/>
              <a:t>have been </a:t>
            </a:r>
            <a:r>
              <a:rPr lang="en-US" sz="1600" dirty="0"/>
              <a:t>addressed to meet Engineering and Manufacturing Development (EMD) build [Material availability issues </a:t>
            </a:r>
            <a:r>
              <a:rPr lang="en-US" sz="1600" dirty="0" smtClean="0"/>
              <a:t>documentation]</a:t>
            </a:r>
          </a:p>
          <a:p>
            <a:pPr marL="457200" indent="-457200">
              <a:buFont typeface="+mj-lt"/>
              <a:buAutoNum type="arabicPeriod" startAt="24"/>
            </a:pPr>
            <a:r>
              <a:rPr lang="en-US" sz="1600" dirty="0"/>
              <a:t>Long-lead items </a:t>
            </a:r>
            <a:r>
              <a:rPr lang="en-US" sz="1600" dirty="0" smtClean="0"/>
              <a:t>have been </a:t>
            </a:r>
            <a:r>
              <a:rPr lang="en-US" sz="1600" dirty="0"/>
              <a:t>identified [Long-lead items </a:t>
            </a:r>
            <a:r>
              <a:rPr lang="en-US" sz="1600" dirty="0" smtClean="0"/>
              <a:t>documentation]</a:t>
            </a:r>
          </a:p>
          <a:p>
            <a:pPr marL="457200" indent="-457200">
              <a:buFont typeface="+mj-lt"/>
              <a:buAutoNum type="arabicPeriod" startAt="24"/>
            </a:pPr>
            <a:r>
              <a:rPr lang="en-US" sz="1600" dirty="0" smtClean="0"/>
              <a:t>Potential </a:t>
            </a:r>
            <a:r>
              <a:rPr lang="en-US" sz="1600" dirty="0"/>
              <a:t>obsolescence issues </a:t>
            </a:r>
            <a:r>
              <a:rPr lang="en-US" sz="1600" dirty="0" smtClean="0"/>
              <a:t>have been identified [Obsolescence/DMSMS plans/documentation]</a:t>
            </a:r>
          </a:p>
          <a:p>
            <a:pPr marL="457200" indent="-457200">
              <a:buFont typeface="+mj-lt"/>
              <a:buAutoNum type="arabicPeriod" startAt="24"/>
            </a:pPr>
            <a:r>
              <a:rPr lang="en-US" sz="1600" dirty="0" smtClean="0"/>
              <a:t>Components have been </a:t>
            </a:r>
            <a:r>
              <a:rPr lang="en-US" sz="1600" dirty="0"/>
              <a:t>assessed for future DMSMS risk [Obsolescence/DMSMS plans/documentation]</a:t>
            </a:r>
            <a:endParaRPr lang="en-US" sz="1600" dirty="0" smtClean="0"/>
          </a:p>
          <a:p>
            <a:pPr marL="457200" indent="-457200">
              <a:buFont typeface="+mj-lt"/>
              <a:buAutoNum type="arabicPeriod" startAt="24"/>
            </a:pPr>
            <a:r>
              <a:rPr lang="en-US" sz="1600" dirty="0" smtClean="0"/>
              <a:t>Life </a:t>
            </a:r>
            <a:r>
              <a:rPr lang="en-US" sz="1600" dirty="0"/>
              <a:t>cycle supply chain requirements and the critical suppliers list </a:t>
            </a:r>
            <a:r>
              <a:rPr lang="en-US" sz="1600" dirty="0" smtClean="0"/>
              <a:t>has been updated [Program supply chain list]</a:t>
            </a:r>
          </a:p>
          <a:p>
            <a:pPr marL="457200" indent="-457200">
              <a:buFont typeface="+mj-lt"/>
              <a:buAutoNum type="arabicPeriod" startAt="24"/>
            </a:pPr>
            <a:r>
              <a:rPr lang="en-US" sz="1600" dirty="0" smtClean="0"/>
              <a:t>Supply </a:t>
            </a:r>
            <a:r>
              <a:rPr lang="en-US" sz="1600" dirty="0"/>
              <a:t>chain plans (e.g., teaming agreements, etc.) </a:t>
            </a:r>
            <a:r>
              <a:rPr lang="en-US" sz="1600" dirty="0" smtClean="0"/>
              <a:t>are in </a:t>
            </a:r>
            <a:r>
              <a:rPr lang="en-US" sz="1600" dirty="0"/>
              <a:t>place </a:t>
            </a:r>
            <a:r>
              <a:rPr lang="en-US" sz="1600" dirty="0" smtClean="0"/>
              <a:t>for an EMD </a:t>
            </a:r>
            <a:r>
              <a:rPr lang="en-US" sz="1600" dirty="0"/>
              <a:t>contract award [Supply chain </a:t>
            </a:r>
            <a:r>
              <a:rPr lang="en-US" sz="1600" dirty="0" smtClean="0"/>
              <a:t>policies/procedures and contracts/Purchase Orders (POs)]</a:t>
            </a:r>
          </a:p>
          <a:p>
            <a:pPr marL="457200" indent="-457200">
              <a:buFont typeface="+mj-lt"/>
              <a:buAutoNum type="arabicPeriod" startAt="24"/>
            </a:pPr>
            <a:r>
              <a:rPr lang="en-US" sz="1600" dirty="0" smtClean="0"/>
              <a:t>Special </a:t>
            </a:r>
            <a:r>
              <a:rPr lang="en-US" sz="1600" dirty="0"/>
              <a:t>handling procedures </a:t>
            </a:r>
            <a:r>
              <a:rPr lang="en-US" sz="1600" dirty="0" smtClean="0"/>
              <a:t>have been </a:t>
            </a:r>
            <a:r>
              <a:rPr lang="en-US" sz="1600" dirty="0"/>
              <a:t>applied in a production relevant environment [Special handling procedures </a:t>
            </a:r>
            <a:r>
              <a:rPr lang="en-US" sz="1600" dirty="0" smtClean="0"/>
              <a:t>documented – Technical Data, Work Instructions, etc.]</a:t>
            </a:r>
          </a:p>
          <a:p>
            <a:pPr marL="457200" indent="-457200">
              <a:buFont typeface="+mj-lt"/>
              <a:buAutoNum type="arabicPeriod" startAt="24"/>
            </a:pPr>
            <a:r>
              <a:rPr lang="en-US" sz="1600" dirty="0" smtClean="0"/>
              <a:t>Plans </a:t>
            </a:r>
            <a:r>
              <a:rPr lang="en-US" sz="1600" dirty="0"/>
              <a:t>to address the special handling requirement gaps </a:t>
            </a:r>
            <a:r>
              <a:rPr lang="en-US" sz="1600" dirty="0" smtClean="0"/>
              <a:t>have been </a:t>
            </a:r>
            <a:r>
              <a:rPr lang="en-US" sz="1600" dirty="0"/>
              <a:t>completed [special handling requirement procedures </a:t>
            </a:r>
            <a:r>
              <a:rPr lang="en-US" sz="1600" dirty="0" smtClean="0"/>
              <a:t>plan/documentation] </a:t>
            </a: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950DB50-C948-4ACF-9232-3520B3C39984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34012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6781800" cy="1066800"/>
          </a:xfrm>
        </p:spPr>
        <p:txBody>
          <a:bodyPr/>
          <a:lstStyle/>
          <a:p>
            <a:r>
              <a:rPr lang="en-US" sz="3200" dirty="0">
                <a:effectLst/>
              </a:rPr>
              <a:t>MRL 6 Artifacts (at End of TMRR)</a:t>
            </a: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dirty="0" smtClean="0">
                <a:solidFill>
                  <a:srgbClr val="1632AA"/>
                </a:solidFill>
                <a:effectLst/>
              </a:rPr>
              <a:t>Page 5 of 6</a:t>
            </a:r>
            <a:endParaRPr lang="en-US" sz="3200" dirty="0" smtClean="0">
              <a:solidFill>
                <a:srgbClr val="1632AA"/>
              </a:solidFill>
              <a:effectLst/>
            </a:endParaRPr>
          </a:p>
        </p:txBody>
      </p:sp>
      <p:sp>
        <p:nvSpPr>
          <p:cNvPr id="111619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</p:spPr>
        <p:txBody>
          <a:bodyPr anchor="ctr"/>
          <a:lstStyle/>
          <a:p>
            <a:pPr marL="457200" indent="-457200">
              <a:buFont typeface="+mj-lt"/>
              <a:buAutoNum type="arabicPeriod" startAt="32"/>
            </a:pPr>
            <a:r>
              <a:rPr lang="en-US" sz="1600" dirty="0" smtClean="0"/>
              <a:t>Initial </a:t>
            </a:r>
            <a:r>
              <a:rPr lang="en-US" sz="1600" dirty="0"/>
              <a:t>simulation models </a:t>
            </a:r>
            <a:r>
              <a:rPr lang="en-US" sz="1600" dirty="0" smtClean="0"/>
              <a:t>have been </a:t>
            </a:r>
            <a:r>
              <a:rPr lang="en-US" sz="1600" dirty="0"/>
              <a:t>developed at the technology sub-system or system level and used to determine system constraints [simulation </a:t>
            </a:r>
            <a:r>
              <a:rPr lang="en-US" sz="1600" dirty="0" smtClean="0"/>
              <a:t>models]</a:t>
            </a:r>
          </a:p>
          <a:p>
            <a:pPr marL="457200" indent="-457200">
              <a:buFont typeface="+mj-lt"/>
              <a:buAutoNum type="arabicPeriod" startAt="32"/>
            </a:pPr>
            <a:r>
              <a:rPr lang="en-US" sz="1600" dirty="0" smtClean="0"/>
              <a:t>Key </a:t>
            </a:r>
            <a:r>
              <a:rPr lang="en-US" sz="1600" dirty="0"/>
              <a:t>manufacturing processes </a:t>
            </a:r>
            <a:r>
              <a:rPr lang="en-US" sz="1600" dirty="0" smtClean="0"/>
              <a:t>have been </a:t>
            </a:r>
            <a:r>
              <a:rPr lang="en-US" sz="1600" dirty="0"/>
              <a:t>demonstrated in a production relevant environment </a:t>
            </a:r>
            <a:r>
              <a:rPr lang="en-US" sz="1600" dirty="0" smtClean="0"/>
              <a:t>[demonstration documented]</a:t>
            </a:r>
          </a:p>
          <a:p>
            <a:pPr marL="457200" indent="-457200">
              <a:buFont typeface="+mj-lt"/>
              <a:buAutoNum type="arabicPeriod" startAt="32"/>
            </a:pPr>
            <a:r>
              <a:rPr lang="en-US" sz="1600" dirty="0" smtClean="0"/>
              <a:t>Process </a:t>
            </a:r>
            <a:r>
              <a:rPr lang="en-US" sz="1600" dirty="0"/>
              <a:t>capability requirements </a:t>
            </a:r>
            <a:r>
              <a:rPr lang="en-US" sz="1600" dirty="0" smtClean="0"/>
              <a:t>have been </a:t>
            </a:r>
            <a:r>
              <a:rPr lang="en-US" sz="1600" dirty="0"/>
              <a:t>refined [Process capability requirements </a:t>
            </a:r>
            <a:r>
              <a:rPr lang="en-US" sz="1600" dirty="0" smtClean="0"/>
              <a:t>documented]</a:t>
            </a:r>
          </a:p>
          <a:p>
            <a:pPr marL="457200" indent="-457200">
              <a:buFont typeface="+mj-lt"/>
              <a:buAutoNum type="arabicPeriod" startAt="32"/>
            </a:pPr>
            <a:r>
              <a:rPr lang="en-US" sz="1600" dirty="0" smtClean="0"/>
              <a:t>Yields </a:t>
            </a:r>
            <a:r>
              <a:rPr lang="en-US" sz="1600" dirty="0"/>
              <a:t>and rates from the production relevant environment </a:t>
            </a:r>
            <a:r>
              <a:rPr lang="en-US" sz="1600" dirty="0" smtClean="0"/>
              <a:t>has been </a:t>
            </a:r>
            <a:r>
              <a:rPr lang="en-US" sz="1600" dirty="0"/>
              <a:t>evaluated against targets [Yields and rates </a:t>
            </a:r>
            <a:r>
              <a:rPr lang="en-US" sz="1600" dirty="0" smtClean="0"/>
              <a:t>and targets documented]</a:t>
            </a:r>
          </a:p>
          <a:p>
            <a:pPr marL="457200" indent="-457200">
              <a:buFont typeface="+mj-lt"/>
              <a:buAutoNum type="arabicPeriod" startAt="32"/>
            </a:pPr>
            <a:r>
              <a:rPr lang="en-US" sz="1600" dirty="0" smtClean="0"/>
              <a:t>There is an </a:t>
            </a:r>
            <a:r>
              <a:rPr lang="en-US" sz="1600" dirty="0"/>
              <a:t>initial Quality Plan (QP) and a Quality Management System (QMS) in place [Quality Plan and a Quality Management System </a:t>
            </a:r>
            <a:r>
              <a:rPr lang="en-US" sz="1600" dirty="0" smtClean="0"/>
              <a:t>documented]</a:t>
            </a:r>
          </a:p>
          <a:p>
            <a:pPr marL="457200" indent="-457200">
              <a:buFont typeface="+mj-lt"/>
              <a:buAutoNum type="arabicPeriod" startAt="32"/>
            </a:pPr>
            <a:r>
              <a:rPr lang="en-US" sz="1600" dirty="0" smtClean="0"/>
              <a:t>A </a:t>
            </a:r>
            <a:r>
              <a:rPr lang="en-US" sz="1600" dirty="0"/>
              <a:t>Key Characteristic management approach </a:t>
            </a:r>
            <a:r>
              <a:rPr lang="en-US" sz="1600" dirty="0" smtClean="0"/>
              <a:t>has been </a:t>
            </a:r>
            <a:r>
              <a:rPr lang="en-US" sz="1600" dirty="0"/>
              <a:t>defined [Key Characteristic management </a:t>
            </a:r>
            <a:r>
              <a:rPr lang="en-US" sz="1600" dirty="0" smtClean="0"/>
              <a:t>policy/procedure documented]</a:t>
            </a:r>
          </a:p>
          <a:p>
            <a:pPr marL="457200" indent="-457200">
              <a:buFont typeface="+mj-lt"/>
              <a:buAutoNum type="arabicPeriod" startAt="32"/>
            </a:pPr>
            <a:r>
              <a:rPr lang="en-US" sz="1600" dirty="0" smtClean="0"/>
              <a:t>Initial </a:t>
            </a:r>
            <a:r>
              <a:rPr lang="en-US" sz="1600" dirty="0"/>
              <a:t>requirements </a:t>
            </a:r>
            <a:r>
              <a:rPr lang="en-US" sz="1600" dirty="0" smtClean="0"/>
              <a:t>have been </a:t>
            </a:r>
            <a:r>
              <a:rPr lang="en-US" sz="1600" dirty="0"/>
              <a:t>identified for acceptance test procedures and in-process and final inspection requirements for EMD units [acceptance test procedures and in-process and final </a:t>
            </a:r>
            <a:r>
              <a:rPr lang="en-US" sz="1600" dirty="0" smtClean="0"/>
              <a:t>inspections documentation]</a:t>
            </a: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950DB50-C948-4ACF-9232-3520B3C39984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4087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6781800" cy="1066800"/>
          </a:xfrm>
        </p:spPr>
        <p:txBody>
          <a:bodyPr/>
          <a:lstStyle/>
          <a:p>
            <a:r>
              <a:rPr lang="en-US" sz="3200" dirty="0">
                <a:effectLst/>
              </a:rPr>
              <a:t>MRL 6 Artifacts (at End of TMRR)</a:t>
            </a: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r>
              <a:rPr lang="en-US" sz="2800" dirty="0" smtClean="0">
                <a:solidFill>
                  <a:srgbClr val="1632AA"/>
                </a:solidFill>
                <a:effectLst/>
              </a:rPr>
              <a:t>Page 6 of 6</a:t>
            </a:r>
            <a:endParaRPr lang="en-US" sz="3200" dirty="0" smtClean="0">
              <a:solidFill>
                <a:srgbClr val="1632AA"/>
              </a:solidFill>
              <a:effectLst/>
            </a:endParaRPr>
          </a:p>
        </p:txBody>
      </p:sp>
      <p:sp>
        <p:nvSpPr>
          <p:cNvPr id="111619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</p:spPr>
        <p:txBody>
          <a:bodyPr anchor="ctr"/>
          <a:lstStyle/>
          <a:p>
            <a:pPr marL="457200" indent="-457200">
              <a:buFont typeface="+mj-lt"/>
              <a:buAutoNum type="arabicPeriod" startAt="39"/>
            </a:pPr>
            <a:r>
              <a:rPr lang="en-US" sz="1600" dirty="0" smtClean="0"/>
              <a:t>Appropriate </a:t>
            </a:r>
            <a:r>
              <a:rPr lang="en-US" sz="1600" dirty="0"/>
              <a:t>inspection and acceptance test procedures </a:t>
            </a:r>
            <a:r>
              <a:rPr lang="en-US" sz="1600" dirty="0" smtClean="0"/>
              <a:t>have been </a:t>
            </a:r>
            <a:r>
              <a:rPr lang="en-US" sz="1600" dirty="0"/>
              <a:t>identified for prototype units </a:t>
            </a:r>
            <a:r>
              <a:rPr lang="en-US" sz="1600" dirty="0" smtClean="0"/>
              <a:t>[</a:t>
            </a:r>
            <a:r>
              <a:rPr lang="en-US" sz="1600" dirty="0"/>
              <a:t>acceptance test procedures and in-process and final inspections </a:t>
            </a:r>
            <a:r>
              <a:rPr lang="en-US" sz="1600" dirty="0" smtClean="0"/>
              <a:t>documentation</a:t>
            </a:r>
            <a:r>
              <a:rPr lang="en-US" sz="1600" dirty="0"/>
              <a:t>]</a:t>
            </a:r>
            <a:endParaRPr lang="en-US" sz="1600" dirty="0" smtClean="0"/>
          </a:p>
          <a:p>
            <a:pPr marL="457200" indent="-457200">
              <a:buFont typeface="+mj-lt"/>
              <a:buAutoNum type="arabicPeriod" startAt="39"/>
            </a:pPr>
            <a:r>
              <a:rPr lang="en-US" sz="1600" dirty="0" smtClean="0"/>
              <a:t>Manufacturing </a:t>
            </a:r>
            <a:r>
              <a:rPr lang="en-US" sz="1600" dirty="0"/>
              <a:t>workforce skills </a:t>
            </a:r>
            <a:r>
              <a:rPr lang="en-US" sz="1600" dirty="0" smtClean="0"/>
              <a:t>are available </a:t>
            </a:r>
            <a:r>
              <a:rPr lang="en-US" sz="1600" dirty="0"/>
              <a:t>for production in a relevant environment [Manufacturing workforce skills </a:t>
            </a:r>
            <a:r>
              <a:rPr lang="en-US" sz="1600" dirty="0" smtClean="0"/>
              <a:t>documented – employee &amp; personnel training records]</a:t>
            </a:r>
          </a:p>
          <a:p>
            <a:pPr marL="457200" indent="-457200">
              <a:buFont typeface="+mj-lt"/>
              <a:buAutoNum type="arabicPeriod" startAt="39"/>
            </a:pPr>
            <a:r>
              <a:rPr lang="en-US" sz="1600" dirty="0" smtClean="0"/>
              <a:t>A workforce resources plan (quantities </a:t>
            </a:r>
            <a:r>
              <a:rPr lang="en-US" sz="1600" dirty="0"/>
              <a:t>and skill sets) </a:t>
            </a:r>
            <a:r>
              <a:rPr lang="en-US" sz="1600" dirty="0" smtClean="0"/>
              <a:t>has been </a:t>
            </a:r>
            <a:r>
              <a:rPr lang="en-US" sz="1600" dirty="0"/>
              <a:t>identified to achieve requirements for pilot line and production [Manufacturing workforce </a:t>
            </a:r>
            <a:r>
              <a:rPr lang="en-US" sz="1600" dirty="0" smtClean="0"/>
              <a:t>resource plan </a:t>
            </a:r>
            <a:r>
              <a:rPr lang="en-US" sz="1600" dirty="0"/>
              <a:t>– employee &amp; personnel training records</a:t>
            </a:r>
            <a:r>
              <a:rPr lang="en-US" sz="1600" dirty="0" smtClean="0"/>
              <a:t>]</a:t>
            </a:r>
          </a:p>
          <a:p>
            <a:pPr marL="457200" indent="-457200">
              <a:buFont typeface="+mj-lt"/>
              <a:buAutoNum type="arabicPeriod" startAt="39"/>
            </a:pPr>
            <a:r>
              <a:rPr lang="en-US" sz="1600" dirty="0" smtClean="0"/>
              <a:t>Prototype </a:t>
            </a:r>
            <a:r>
              <a:rPr lang="en-US" sz="1600" dirty="0"/>
              <a:t>tooling and STE/SIE concepts </a:t>
            </a:r>
            <a:r>
              <a:rPr lang="en-US" sz="1600" dirty="0" smtClean="0"/>
              <a:t>have been </a:t>
            </a:r>
            <a:r>
              <a:rPr lang="en-US" sz="1600" dirty="0"/>
              <a:t>demonstrated in production relevant environment [Prototype tooling and STE/SIE concepts </a:t>
            </a:r>
            <a:r>
              <a:rPr lang="en-US" sz="1600" dirty="0" smtClean="0"/>
              <a:t>demonstration documentation]</a:t>
            </a:r>
          </a:p>
          <a:p>
            <a:pPr marL="457200" indent="-457200">
              <a:buFont typeface="+mj-lt"/>
              <a:buAutoNum type="arabicPeriod" startAt="39"/>
            </a:pPr>
            <a:r>
              <a:rPr lang="en-US" sz="1600" dirty="0" smtClean="0"/>
              <a:t>Manufacturing </a:t>
            </a:r>
            <a:r>
              <a:rPr lang="en-US" sz="1600" dirty="0"/>
              <a:t>facilities </a:t>
            </a:r>
            <a:r>
              <a:rPr lang="en-US" sz="1600" dirty="0" smtClean="0"/>
              <a:t>and plans have been </a:t>
            </a:r>
            <a:r>
              <a:rPr lang="en-US" sz="1600" dirty="0"/>
              <a:t>identified to produce the pilot line build [Manufacturing </a:t>
            </a:r>
            <a:r>
              <a:rPr lang="en-US" sz="1600" dirty="0" smtClean="0"/>
              <a:t>plan] </a:t>
            </a:r>
          </a:p>
          <a:p>
            <a:pPr marL="457200" indent="-457200">
              <a:buFont typeface="+mj-lt"/>
              <a:buAutoNum type="arabicPeriod" startAt="39"/>
            </a:pPr>
            <a:r>
              <a:rPr lang="en-US" sz="1600" dirty="0" smtClean="0"/>
              <a:t>A manufacturing </a:t>
            </a:r>
            <a:r>
              <a:rPr lang="en-US" sz="1600" dirty="0"/>
              <a:t>risk mitigation approach for the pilot line or technology insertion programs </a:t>
            </a:r>
            <a:r>
              <a:rPr lang="en-US" sz="1600" dirty="0" smtClean="0"/>
              <a:t>has been </a:t>
            </a:r>
            <a:r>
              <a:rPr lang="en-US" sz="1600" dirty="0"/>
              <a:t>defined [documented </a:t>
            </a:r>
            <a:r>
              <a:rPr lang="en-US" sz="1600" dirty="0" smtClean="0"/>
              <a:t>program </a:t>
            </a:r>
            <a:r>
              <a:rPr lang="en-US" sz="1600" dirty="0"/>
              <a:t>risk process]</a:t>
            </a:r>
            <a:endParaRPr lang="en-US" sz="1600" dirty="0" smtClean="0"/>
          </a:p>
          <a:p>
            <a:pPr marL="457200" indent="-457200">
              <a:buFont typeface="+mj-lt"/>
              <a:buAutoNum type="arabicPeriod" startAt="39"/>
            </a:pPr>
            <a:r>
              <a:rPr lang="en-US" sz="1600" dirty="0" smtClean="0"/>
              <a:t>Material </a:t>
            </a:r>
            <a:r>
              <a:rPr lang="en-US" sz="1600" dirty="0"/>
              <a:t>risk mitigation plans </a:t>
            </a:r>
            <a:r>
              <a:rPr lang="en-US" sz="1600" dirty="0" smtClean="0"/>
              <a:t>have been </a:t>
            </a:r>
            <a:r>
              <a:rPr lang="en-US" sz="1600" dirty="0"/>
              <a:t>developed [risk mitigation plans </a:t>
            </a:r>
            <a:r>
              <a:rPr lang="en-US" sz="1600" dirty="0" smtClean="0"/>
              <a:t>&amp; MMPs]</a:t>
            </a:r>
          </a:p>
          <a:p>
            <a:pPr marL="457200" indent="-457200">
              <a:buFont typeface="+mj-lt"/>
              <a:buAutoNum type="arabicPeriod" startAt="39"/>
            </a:pPr>
            <a:r>
              <a:rPr lang="en-US" sz="1600" dirty="0" smtClean="0"/>
              <a:t>The </a:t>
            </a:r>
            <a:r>
              <a:rPr lang="en-US" sz="1600" dirty="0"/>
              <a:t>Bill of Materials (BOM) </a:t>
            </a:r>
            <a:r>
              <a:rPr lang="en-US" sz="1600" dirty="0" smtClean="0"/>
              <a:t>has been initiated [BOM documentation]</a:t>
            </a: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950DB50-C948-4ACF-9232-3520B3C39984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8312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2-05-15 XO New Slide Format Example">
  <a:themeElements>
    <a:clrScheme name="02-05-15 XO New Slide Format Ex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-05-15 XO New Slide Format Ex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-05-15 XO New Slide Format Ex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-05-15 XO New Slide Format Examp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_02-05-15 XO New Slide Format Example">
  <a:themeElements>
    <a:clrScheme name="02-05-15 XO New Slide Format Ex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-05-15 XO New Slide Format Ex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-05-15 XO New Slide Format Ex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-05-15 XO New Slide Format Examp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_02-05-15 XO New Slide Format Example">
  <a:themeElements>
    <a:clrScheme name="02-05-15 XO New Slide Format Ex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-05-15 XO New Slide Format Ex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-05-15 XO New Slide Format Ex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-05-15 XO New Slide Format Examp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9_02-05-15 XO New Slide Format Example">
  <a:themeElements>
    <a:clrScheme name="02-05-15 XO New Slide Format Ex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-05-15 XO New Slide Format Ex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-05-15 XO New Slide Format Ex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-05-15 XO New Slide Format Examp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0_02-05-15 XO New Slide Format Example">
  <a:themeElements>
    <a:clrScheme name="02-05-15 XO New Slide Format Ex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-05-15 XO New Slide Format Ex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-05-15 XO New Slide Format Ex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-05-15 XO New Slide Format Examp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1_02-05-15 XO New Slide Format Example">
  <a:themeElements>
    <a:clrScheme name="02-05-15 XO New Slide Format Ex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-05-15 XO New Slide Format Ex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-05-15 XO New Slide Format Ex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-05-15 XO New Slide Format Examp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2_02-05-15 XO New Slide Format Example">
  <a:themeElements>
    <a:clrScheme name="02-05-15 XO New Slide Format Ex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-05-15 XO New Slide Format Ex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-05-15 XO New Slide Format Ex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-05-15 XO New Slide Format Examp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02-05-15 XO New Slide Format Example">
  <a:themeElements>
    <a:clrScheme name="02-05-15 XO New Slide Format Ex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-05-15 XO New Slide Format Ex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-05-15 XO New Slide Format Ex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-05-15 XO New Slide Format Examp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02-05-15 XO New Slide Format Example">
  <a:themeElements>
    <a:clrScheme name="02-05-15 XO New Slide Format Ex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-05-15 XO New Slide Format Ex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-05-15 XO New Slide Format Ex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-05-15 XO New Slide Format Examp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02-05-15 XO New Slide Format Example">
  <a:themeElements>
    <a:clrScheme name="02-05-15 XO New Slide Format Ex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-05-15 XO New Slide Format Ex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-05-15 XO New Slide Format Ex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-05-15 XO New Slide Format Examp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02-05-15 XO New Slide Format Example">
  <a:themeElements>
    <a:clrScheme name="02-05-15 XO New Slide Format Ex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-05-15 XO New Slide Format Ex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-05-15 XO New Slide Format Ex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-05-15 XO New Slide Format Examp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02-05-15 XO New Slide Format Example">
  <a:themeElements>
    <a:clrScheme name="02-05-15 XO New Slide Format Ex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-05-15 XO New Slide Format Ex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-05-15 XO New Slide Format Ex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-05-15 XO New Slide Format Examp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_02-05-15 XO New Slide Format Example">
  <a:themeElements>
    <a:clrScheme name="02-05-15 XO New Slide Format Exam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-05-15 XO New Slide Format Ex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-05-15 XO New Slide Format Ex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-05-15 XO New Slide Format Examp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-05-15 XO New Slide Format Ex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Office\Templates\02-05-15 XO New Slide Format Example.pot</Template>
  <TotalTime>15753</TotalTime>
  <Words>930</Words>
  <Application>Microsoft Office PowerPoint</Application>
  <PresentationFormat>On-screen Show (4:3)</PresentationFormat>
  <Paragraphs>59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16</vt:i4>
      </vt:variant>
      <vt:variant>
        <vt:lpstr>Slide Titles</vt:lpstr>
      </vt:variant>
      <vt:variant>
        <vt:i4>6</vt:i4>
      </vt:variant>
    </vt:vector>
  </HeadingPairs>
  <TitlesOfParts>
    <vt:vector size="25" baseType="lpstr">
      <vt:lpstr>Arial</vt:lpstr>
      <vt:lpstr>Calibri</vt:lpstr>
      <vt:lpstr>Wingdings</vt:lpstr>
      <vt:lpstr>02-05-15 XO New Slide Format Example</vt:lpstr>
      <vt:lpstr>1_Custom Design</vt:lpstr>
      <vt:lpstr>Custom Design</vt:lpstr>
      <vt:lpstr>1_02-05-15 XO New Slide Format Example</vt:lpstr>
      <vt:lpstr>2_02-05-15 XO New Slide Format Example</vt:lpstr>
      <vt:lpstr>3_02-05-15 XO New Slide Format Example</vt:lpstr>
      <vt:lpstr>4_02-05-15 XO New Slide Format Example</vt:lpstr>
      <vt:lpstr>5_02-05-15 XO New Slide Format Example</vt:lpstr>
      <vt:lpstr>6_02-05-15 XO New Slide Format Example</vt:lpstr>
      <vt:lpstr>7_02-05-15 XO New Slide Format Example</vt:lpstr>
      <vt:lpstr>8_02-05-15 XO New Slide Format Example</vt:lpstr>
      <vt:lpstr>9_02-05-15 XO New Slide Format Example</vt:lpstr>
      <vt:lpstr>10_02-05-15 XO New Slide Format Example</vt:lpstr>
      <vt:lpstr>11_02-05-15 XO New Slide Format Example</vt:lpstr>
      <vt:lpstr>2_Custom Design</vt:lpstr>
      <vt:lpstr>12_02-05-15 XO New Slide Format Example</vt:lpstr>
      <vt:lpstr>MRL 6 Artifacts (at End of TMRR) Page 1 of 6</vt:lpstr>
      <vt:lpstr>MRL 6 Artifacts (at End of TMRR) Page 2 of 6</vt:lpstr>
      <vt:lpstr>MRL 6 Artifacts (at End of TMRR) Page 3 of 6</vt:lpstr>
      <vt:lpstr>MRL 6 Artifacts (at End of TMRR) Page 4 of 6</vt:lpstr>
      <vt:lpstr>MRL 6 Artifacts (at End of TMRR) Page 5 of 6</vt:lpstr>
      <vt:lpstr>MRL 6 Artifacts (at End of TMRR) Page 6 of 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 213</dc:title>
  <dc:creator>Tom Lastoskie</dc:creator>
  <cp:lastModifiedBy>Lastoskie, Thomas  CTR USAF AETC AFIT/LSS</cp:lastModifiedBy>
  <cp:revision>802</cp:revision>
  <cp:lastPrinted>2003-01-09T19:12:35Z</cp:lastPrinted>
  <dcterms:created xsi:type="dcterms:W3CDTF">2002-09-04T12:44:51Z</dcterms:created>
  <dcterms:modified xsi:type="dcterms:W3CDTF">2018-01-23T20:04:25Z</dcterms:modified>
</cp:coreProperties>
</file>